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9" r:id="rId3"/>
  </p:sldMasterIdLst>
  <p:notesMasterIdLst>
    <p:notesMasterId r:id="rId18"/>
  </p:notesMasterIdLst>
  <p:sldIdLst>
    <p:sldId id="308"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Lst>
  <p:sldSz cx="9144000" cy="6858000" type="screen4x3"/>
  <p:notesSz cx="6858000" cy="9144000"/>
  <p:defaultTextStyle>
    <a:defPPr>
      <a:defRPr lang="en-US"/>
    </a:defPPr>
    <a:lvl1pPr marL="0" algn="l" defTabSz="913791" rtl="0" eaLnBrk="1" latinLnBrk="0" hangingPunct="1">
      <a:defRPr sz="1900" kern="1200">
        <a:solidFill>
          <a:schemeClr val="tx1"/>
        </a:solidFill>
        <a:latin typeface="+mn-lt"/>
        <a:ea typeface="+mn-ea"/>
        <a:cs typeface="+mn-cs"/>
      </a:defRPr>
    </a:lvl1pPr>
    <a:lvl2pPr marL="456895" algn="l" defTabSz="913791" rtl="0" eaLnBrk="1" latinLnBrk="0" hangingPunct="1">
      <a:defRPr sz="1900" kern="1200">
        <a:solidFill>
          <a:schemeClr val="tx1"/>
        </a:solidFill>
        <a:latin typeface="+mn-lt"/>
        <a:ea typeface="+mn-ea"/>
        <a:cs typeface="+mn-cs"/>
      </a:defRPr>
    </a:lvl2pPr>
    <a:lvl3pPr marL="913791" algn="l" defTabSz="913791" rtl="0" eaLnBrk="1" latinLnBrk="0" hangingPunct="1">
      <a:defRPr sz="1900" kern="1200">
        <a:solidFill>
          <a:schemeClr val="tx1"/>
        </a:solidFill>
        <a:latin typeface="+mn-lt"/>
        <a:ea typeface="+mn-ea"/>
        <a:cs typeface="+mn-cs"/>
      </a:defRPr>
    </a:lvl3pPr>
    <a:lvl4pPr marL="1370688" algn="l" defTabSz="913791" rtl="0" eaLnBrk="1" latinLnBrk="0" hangingPunct="1">
      <a:defRPr sz="1900" kern="1200">
        <a:solidFill>
          <a:schemeClr val="tx1"/>
        </a:solidFill>
        <a:latin typeface="+mn-lt"/>
        <a:ea typeface="+mn-ea"/>
        <a:cs typeface="+mn-cs"/>
      </a:defRPr>
    </a:lvl4pPr>
    <a:lvl5pPr marL="1827584" algn="l" defTabSz="913791" rtl="0" eaLnBrk="1" latinLnBrk="0" hangingPunct="1">
      <a:defRPr sz="1900" kern="1200">
        <a:solidFill>
          <a:schemeClr val="tx1"/>
        </a:solidFill>
        <a:latin typeface="+mn-lt"/>
        <a:ea typeface="+mn-ea"/>
        <a:cs typeface="+mn-cs"/>
      </a:defRPr>
    </a:lvl5pPr>
    <a:lvl6pPr marL="2284476" algn="l" defTabSz="913791" rtl="0" eaLnBrk="1" latinLnBrk="0" hangingPunct="1">
      <a:defRPr sz="1900" kern="1200">
        <a:solidFill>
          <a:schemeClr val="tx1"/>
        </a:solidFill>
        <a:latin typeface="+mn-lt"/>
        <a:ea typeface="+mn-ea"/>
        <a:cs typeface="+mn-cs"/>
      </a:defRPr>
    </a:lvl6pPr>
    <a:lvl7pPr marL="2741371" algn="l" defTabSz="913791" rtl="0" eaLnBrk="1" latinLnBrk="0" hangingPunct="1">
      <a:defRPr sz="1900" kern="1200">
        <a:solidFill>
          <a:schemeClr val="tx1"/>
        </a:solidFill>
        <a:latin typeface="+mn-lt"/>
        <a:ea typeface="+mn-ea"/>
        <a:cs typeface="+mn-cs"/>
      </a:defRPr>
    </a:lvl7pPr>
    <a:lvl8pPr marL="3198264" algn="l" defTabSz="913791" rtl="0" eaLnBrk="1" latinLnBrk="0" hangingPunct="1">
      <a:defRPr sz="1900" kern="1200">
        <a:solidFill>
          <a:schemeClr val="tx1"/>
        </a:solidFill>
        <a:latin typeface="+mn-lt"/>
        <a:ea typeface="+mn-ea"/>
        <a:cs typeface="+mn-cs"/>
      </a:defRPr>
    </a:lvl8pPr>
    <a:lvl9pPr marL="3655166" algn="l" defTabSz="913791"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FF00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12"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F67E26-8F4A-43CF-BFA9-3F165F73A351}" type="datetimeFigureOut">
              <a:rPr lang="en-US" smtClean="0"/>
              <a:pPr/>
              <a:t>12/5/2021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8751CF-0EC4-4A0E-84EB-23BEBDADB56E}" type="slidenum">
              <a:rPr lang="en-US" smtClean="0"/>
              <a:pPr/>
              <a:t>‹#›</a:t>
            </a:fld>
            <a:endParaRPr lang="en-US"/>
          </a:p>
        </p:txBody>
      </p:sp>
    </p:spTree>
    <p:extLst>
      <p:ext uri="{BB962C8B-B14F-4D97-AF65-F5344CB8AC3E}">
        <p14:creationId xmlns:p14="http://schemas.microsoft.com/office/powerpoint/2010/main" val="1705632570"/>
      </p:ext>
    </p:extLst>
  </p:cSld>
  <p:clrMap bg1="lt1" tx1="dk1" bg2="lt2" tx2="dk2" accent1="accent1" accent2="accent2" accent3="accent3" accent4="accent4" accent5="accent5" accent6="accent6" hlink="hlink" folHlink="folHlink"/>
  <p:notesStyle>
    <a:lvl1pPr marL="0" algn="l" defTabSz="913791" rtl="0" eaLnBrk="1" latinLnBrk="0" hangingPunct="1">
      <a:defRPr sz="1200" kern="1200">
        <a:solidFill>
          <a:schemeClr val="tx1"/>
        </a:solidFill>
        <a:latin typeface="+mn-lt"/>
        <a:ea typeface="+mn-ea"/>
        <a:cs typeface="+mn-cs"/>
      </a:defRPr>
    </a:lvl1pPr>
    <a:lvl2pPr marL="456895" algn="l" defTabSz="913791" rtl="0" eaLnBrk="1" latinLnBrk="0" hangingPunct="1">
      <a:defRPr sz="1200" kern="1200">
        <a:solidFill>
          <a:schemeClr val="tx1"/>
        </a:solidFill>
        <a:latin typeface="+mn-lt"/>
        <a:ea typeface="+mn-ea"/>
        <a:cs typeface="+mn-cs"/>
      </a:defRPr>
    </a:lvl2pPr>
    <a:lvl3pPr marL="913791" algn="l" defTabSz="913791" rtl="0" eaLnBrk="1" latinLnBrk="0" hangingPunct="1">
      <a:defRPr sz="1200" kern="1200">
        <a:solidFill>
          <a:schemeClr val="tx1"/>
        </a:solidFill>
        <a:latin typeface="+mn-lt"/>
        <a:ea typeface="+mn-ea"/>
        <a:cs typeface="+mn-cs"/>
      </a:defRPr>
    </a:lvl3pPr>
    <a:lvl4pPr marL="1370688" algn="l" defTabSz="913791" rtl="0" eaLnBrk="1" latinLnBrk="0" hangingPunct="1">
      <a:defRPr sz="1200" kern="1200">
        <a:solidFill>
          <a:schemeClr val="tx1"/>
        </a:solidFill>
        <a:latin typeface="+mn-lt"/>
        <a:ea typeface="+mn-ea"/>
        <a:cs typeface="+mn-cs"/>
      </a:defRPr>
    </a:lvl4pPr>
    <a:lvl5pPr marL="1827584" algn="l" defTabSz="913791" rtl="0" eaLnBrk="1" latinLnBrk="0" hangingPunct="1">
      <a:defRPr sz="1200" kern="1200">
        <a:solidFill>
          <a:schemeClr val="tx1"/>
        </a:solidFill>
        <a:latin typeface="+mn-lt"/>
        <a:ea typeface="+mn-ea"/>
        <a:cs typeface="+mn-cs"/>
      </a:defRPr>
    </a:lvl5pPr>
    <a:lvl6pPr marL="2284476" algn="l" defTabSz="913791" rtl="0" eaLnBrk="1" latinLnBrk="0" hangingPunct="1">
      <a:defRPr sz="1200" kern="1200">
        <a:solidFill>
          <a:schemeClr val="tx1"/>
        </a:solidFill>
        <a:latin typeface="+mn-lt"/>
        <a:ea typeface="+mn-ea"/>
        <a:cs typeface="+mn-cs"/>
      </a:defRPr>
    </a:lvl6pPr>
    <a:lvl7pPr marL="2741371" algn="l" defTabSz="913791" rtl="0" eaLnBrk="1" latinLnBrk="0" hangingPunct="1">
      <a:defRPr sz="1200" kern="1200">
        <a:solidFill>
          <a:schemeClr val="tx1"/>
        </a:solidFill>
        <a:latin typeface="+mn-lt"/>
        <a:ea typeface="+mn-ea"/>
        <a:cs typeface="+mn-cs"/>
      </a:defRPr>
    </a:lvl7pPr>
    <a:lvl8pPr marL="3198264" algn="l" defTabSz="913791" rtl="0" eaLnBrk="1" latinLnBrk="0" hangingPunct="1">
      <a:defRPr sz="1200" kern="1200">
        <a:solidFill>
          <a:schemeClr val="tx1"/>
        </a:solidFill>
        <a:latin typeface="+mn-lt"/>
        <a:ea typeface="+mn-ea"/>
        <a:cs typeface="+mn-cs"/>
      </a:defRPr>
    </a:lvl8pPr>
    <a:lvl9pPr marL="3655166" algn="l" defTabSz="91379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xfrm>
            <a:off x="1143000" y="685800"/>
            <a:ext cx="4572000" cy="3429000"/>
          </a:xfrm>
          <a:ln/>
        </p:spPr>
      </p:sp>
      <p:sp>
        <p:nvSpPr>
          <p:cNvPr id="1310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latin typeface="Arial" pitchFamily="34" charset="0"/>
            </a:endParaRPr>
          </a:p>
        </p:txBody>
      </p:sp>
      <p:sp>
        <p:nvSpPr>
          <p:cNvPr id="1310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fld id="{879247E2-AE21-4225-BC39-67030661880A}" type="slidenum">
              <a:rPr lang="en-US" sz="1200">
                <a:solidFill>
                  <a:prstClr val="black"/>
                </a:solidFill>
                <a:latin typeface="Arial" pitchFamily="34" charset="0"/>
              </a:rPr>
              <a:pPr/>
              <a:t>11</a:t>
            </a:fld>
            <a:endParaRPr lang="en-US" sz="1200">
              <a:solidFill>
                <a:prstClr val="black"/>
              </a:solidFill>
              <a:latin typeface="Arial" pitchFamily="34" charset="0"/>
            </a:endParaRPr>
          </a:p>
        </p:txBody>
      </p:sp>
    </p:spTree>
    <p:extLst>
      <p:ext uri="{BB962C8B-B14F-4D97-AF65-F5344CB8AC3E}">
        <p14:creationId xmlns:p14="http://schemas.microsoft.com/office/powerpoint/2010/main" val="1643292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948" indent="0" algn="ctr">
              <a:buNone/>
              <a:defRPr/>
            </a:lvl2pPr>
            <a:lvl3pPr marL="913899" indent="0" algn="ctr">
              <a:buNone/>
              <a:defRPr/>
            </a:lvl3pPr>
            <a:lvl4pPr marL="1370849" indent="0" algn="ctr">
              <a:buNone/>
              <a:defRPr/>
            </a:lvl4pPr>
            <a:lvl5pPr marL="1827799" indent="0" algn="ctr">
              <a:buNone/>
              <a:defRPr/>
            </a:lvl5pPr>
            <a:lvl6pPr marL="2284744" indent="0" algn="ctr">
              <a:buNone/>
              <a:defRPr/>
            </a:lvl6pPr>
            <a:lvl7pPr marL="2741693" indent="0" algn="ctr">
              <a:buNone/>
              <a:defRPr/>
            </a:lvl7pPr>
            <a:lvl8pPr marL="3198640" indent="0" algn="ctr">
              <a:buNone/>
              <a:defRPr/>
            </a:lvl8pPr>
            <a:lvl9pPr marL="3655593"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2F5071C2-728D-48C4-96EF-E8A029CA8021}" type="slidenum">
              <a:rPr lang="en-US"/>
              <a:pPr>
                <a:defRPr/>
              </a:pPr>
              <a:t>‹#›</a:t>
            </a:fld>
            <a:endParaRPr lang="en-US"/>
          </a:p>
        </p:txBody>
      </p:sp>
    </p:spTree>
    <p:extLst>
      <p:ext uri="{BB962C8B-B14F-4D97-AF65-F5344CB8AC3E}">
        <p14:creationId xmlns:p14="http://schemas.microsoft.com/office/powerpoint/2010/main" val="327728364"/>
      </p:ext>
    </p:extLst>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F9729036-11C7-4F9D-BB39-4CA2221AC5AD}" type="slidenum">
              <a:rPr lang="en-US"/>
              <a:pPr>
                <a:defRPr/>
              </a:pPr>
              <a:t>‹#›</a:t>
            </a:fld>
            <a:endParaRPr lang="en-US"/>
          </a:p>
        </p:txBody>
      </p:sp>
    </p:spTree>
    <p:extLst>
      <p:ext uri="{BB962C8B-B14F-4D97-AF65-F5344CB8AC3E}">
        <p14:creationId xmlns:p14="http://schemas.microsoft.com/office/powerpoint/2010/main" val="643219097"/>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85DD7DC2-8C3A-401C-AFF0-21FF9F24C70E}" type="slidenum">
              <a:rPr lang="en-US"/>
              <a:pPr>
                <a:defRPr/>
              </a:pPr>
              <a:t>‹#›</a:t>
            </a:fld>
            <a:endParaRPr lang="en-US"/>
          </a:p>
        </p:txBody>
      </p:sp>
    </p:spTree>
    <p:extLst>
      <p:ext uri="{BB962C8B-B14F-4D97-AF65-F5344CB8AC3E}">
        <p14:creationId xmlns:p14="http://schemas.microsoft.com/office/powerpoint/2010/main" val="2226108367"/>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662" indent="0" algn="ctr">
              <a:buNone/>
              <a:defRPr sz="1500"/>
            </a:lvl2pPr>
            <a:lvl3pPr marL="685315" indent="0" algn="ctr">
              <a:buNone/>
              <a:defRPr sz="1400"/>
            </a:lvl3pPr>
            <a:lvl4pPr marL="1027982" indent="0" algn="ctr">
              <a:buNone/>
              <a:defRPr sz="1200"/>
            </a:lvl4pPr>
            <a:lvl5pPr marL="1370643" indent="0" algn="ctr">
              <a:buNone/>
              <a:defRPr sz="1200"/>
            </a:lvl5pPr>
            <a:lvl6pPr marL="1713299" indent="0" algn="ctr">
              <a:buNone/>
              <a:defRPr sz="1200"/>
            </a:lvl6pPr>
            <a:lvl7pPr marL="2055962" indent="0" algn="ctr">
              <a:buNone/>
              <a:defRPr sz="1200"/>
            </a:lvl7pPr>
            <a:lvl8pPr marL="2398620" indent="0" algn="ctr">
              <a:buNone/>
              <a:defRPr sz="1200"/>
            </a:lvl8pPr>
            <a:lvl9pPr marL="2741282"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6" name="Slide Number Placeholder 5"/>
          <p:cNvSpPr>
            <a:spLocks noGrp="1"/>
          </p:cNvSpPr>
          <p:nvPr>
            <p:ph type="sldNum" sz="quarter" idx="12"/>
          </p:nvPr>
        </p:nvSpPr>
        <p:spPr/>
        <p:txBody>
          <a:bodyPr/>
          <a:lstStyle>
            <a:lvl1pPr>
              <a:defRPr/>
            </a:lvl1pPr>
          </a:lstStyle>
          <a:p>
            <a:pPr>
              <a:defRPr/>
            </a:pPr>
            <a:fld id="{9DC3D392-1338-4677-A8B6-C28E416BCA29}" type="slidenum">
              <a:rPr lang="en-US"/>
              <a:pPr>
                <a:defRPr/>
              </a:pPr>
              <a:t>‹#›</a:t>
            </a:fld>
            <a:endParaRPr lang="en-US"/>
          </a:p>
        </p:txBody>
      </p:sp>
    </p:spTree>
    <p:extLst>
      <p:ext uri="{BB962C8B-B14F-4D97-AF65-F5344CB8AC3E}">
        <p14:creationId xmlns:p14="http://schemas.microsoft.com/office/powerpoint/2010/main" val="3076392914"/>
      </p:ext>
    </p:extLst>
  </p:cSld>
  <p:clrMapOvr>
    <a:masterClrMapping/>
  </p:clrMapOvr>
  <p:transition spd="slow">
    <p:wipe/>
    <p:sndAc>
      <p:end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6" name="Slide Number Placeholder 5"/>
          <p:cNvSpPr>
            <a:spLocks noGrp="1"/>
          </p:cNvSpPr>
          <p:nvPr>
            <p:ph type="sldNum" sz="quarter" idx="12"/>
          </p:nvPr>
        </p:nvSpPr>
        <p:spPr/>
        <p:txBody>
          <a:bodyPr/>
          <a:lstStyle>
            <a:lvl1pPr>
              <a:defRPr/>
            </a:lvl1pPr>
          </a:lstStyle>
          <a:p>
            <a:pPr>
              <a:defRPr/>
            </a:pPr>
            <a:fld id="{140815B6-AF67-4C92-82CD-6FC44D855712}" type="slidenum">
              <a:rPr lang="en-US"/>
              <a:pPr>
                <a:defRPr/>
              </a:pPr>
              <a:t>‹#›</a:t>
            </a:fld>
            <a:endParaRPr lang="en-US"/>
          </a:p>
        </p:txBody>
      </p:sp>
    </p:spTree>
    <p:extLst>
      <p:ext uri="{BB962C8B-B14F-4D97-AF65-F5344CB8AC3E}">
        <p14:creationId xmlns:p14="http://schemas.microsoft.com/office/powerpoint/2010/main" val="2246776395"/>
      </p:ext>
    </p:extLst>
  </p:cSld>
  <p:clrMapOvr>
    <a:masterClrMapping/>
  </p:clrMapOvr>
  <p:transition spd="slow">
    <p:wipe/>
    <p:sndAc>
      <p:end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2"/>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7"/>
            <a:ext cx="7886700" cy="1500187"/>
          </a:xfrm>
        </p:spPr>
        <p:txBody>
          <a:bodyPr/>
          <a:lstStyle>
            <a:lvl1pPr marL="0" indent="0">
              <a:buNone/>
              <a:defRPr sz="1800">
                <a:solidFill>
                  <a:schemeClr val="tx1">
                    <a:tint val="75000"/>
                  </a:schemeClr>
                </a:solidFill>
              </a:defRPr>
            </a:lvl1pPr>
            <a:lvl2pPr marL="342662" indent="0">
              <a:buNone/>
              <a:defRPr sz="1500">
                <a:solidFill>
                  <a:schemeClr val="tx1">
                    <a:tint val="75000"/>
                  </a:schemeClr>
                </a:solidFill>
              </a:defRPr>
            </a:lvl2pPr>
            <a:lvl3pPr marL="685315" indent="0">
              <a:buNone/>
              <a:defRPr sz="1400">
                <a:solidFill>
                  <a:schemeClr val="tx1">
                    <a:tint val="75000"/>
                  </a:schemeClr>
                </a:solidFill>
              </a:defRPr>
            </a:lvl3pPr>
            <a:lvl4pPr marL="1027982" indent="0">
              <a:buNone/>
              <a:defRPr sz="1200">
                <a:solidFill>
                  <a:schemeClr val="tx1">
                    <a:tint val="75000"/>
                  </a:schemeClr>
                </a:solidFill>
              </a:defRPr>
            </a:lvl4pPr>
            <a:lvl5pPr marL="1370643" indent="0">
              <a:buNone/>
              <a:defRPr sz="1200">
                <a:solidFill>
                  <a:schemeClr val="tx1">
                    <a:tint val="75000"/>
                  </a:schemeClr>
                </a:solidFill>
              </a:defRPr>
            </a:lvl5pPr>
            <a:lvl6pPr marL="1713299" indent="0">
              <a:buNone/>
              <a:defRPr sz="1200">
                <a:solidFill>
                  <a:schemeClr val="tx1">
                    <a:tint val="75000"/>
                  </a:schemeClr>
                </a:solidFill>
              </a:defRPr>
            </a:lvl6pPr>
            <a:lvl7pPr marL="2055962" indent="0">
              <a:buNone/>
              <a:defRPr sz="1200">
                <a:solidFill>
                  <a:schemeClr val="tx1">
                    <a:tint val="75000"/>
                  </a:schemeClr>
                </a:solidFill>
              </a:defRPr>
            </a:lvl7pPr>
            <a:lvl8pPr marL="2398620" indent="0">
              <a:buNone/>
              <a:defRPr sz="1200">
                <a:solidFill>
                  <a:schemeClr val="tx1">
                    <a:tint val="75000"/>
                  </a:schemeClr>
                </a:solidFill>
              </a:defRPr>
            </a:lvl8pPr>
            <a:lvl9pPr marL="274128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6" name="Slide Number Placeholder 5"/>
          <p:cNvSpPr>
            <a:spLocks noGrp="1"/>
          </p:cNvSpPr>
          <p:nvPr>
            <p:ph type="sldNum" sz="quarter" idx="12"/>
          </p:nvPr>
        </p:nvSpPr>
        <p:spPr/>
        <p:txBody>
          <a:bodyPr/>
          <a:lstStyle>
            <a:lvl1pPr>
              <a:defRPr/>
            </a:lvl1pPr>
          </a:lstStyle>
          <a:p>
            <a:pPr>
              <a:defRPr/>
            </a:pPr>
            <a:fld id="{F1F94421-A2F8-4123-A143-D72F3B950DB0}" type="slidenum">
              <a:rPr lang="en-US"/>
              <a:pPr>
                <a:defRPr/>
              </a:pPr>
              <a:t>‹#›</a:t>
            </a:fld>
            <a:endParaRPr lang="en-US"/>
          </a:p>
        </p:txBody>
      </p:sp>
    </p:spTree>
    <p:extLst>
      <p:ext uri="{BB962C8B-B14F-4D97-AF65-F5344CB8AC3E}">
        <p14:creationId xmlns:p14="http://schemas.microsoft.com/office/powerpoint/2010/main" val="603649501"/>
      </p:ext>
    </p:extLst>
  </p:cSld>
  <p:clrMapOvr>
    <a:masterClrMapping/>
  </p:clrMapOvr>
  <p:transition spd="slow">
    <p:wipe/>
    <p:sndAc>
      <p:end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1"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7" name="Slide Number Placeholder 6"/>
          <p:cNvSpPr>
            <a:spLocks noGrp="1"/>
          </p:cNvSpPr>
          <p:nvPr>
            <p:ph type="sldNum" sz="quarter" idx="12"/>
          </p:nvPr>
        </p:nvSpPr>
        <p:spPr/>
        <p:txBody>
          <a:bodyPr/>
          <a:lstStyle>
            <a:lvl1pPr>
              <a:defRPr/>
            </a:lvl1pPr>
          </a:lstStyle>
          <a:p>
            <a:pPr>
              <a:defRPr/>
            </a:pPr>
            <a:fld id="{698ABB68-BC50-4FAA-84DE-598F79849270}" type="slidenum">
              <a:rPr lang="en-US"/>
              <a:pPr>
                <a:defRPr/>
              </a:pPr>
              <a:t>‹#›</a:t>
            </a:fld>
            <a:endParaRPr lang="en-US"/>
          </a:p>
        </p:txBody>
      </p:sp>
    </p:spTree>
    <p:extLst>
      <p:ext uri="{BB962C8B-B14F-4D97-AF65-F5344CB8AC3E}">
        <p14:creationId xmlns:p14="http://schemas.microsoft.com/office/powerpoint/2010/main" val="1375614390"/>
      </p:ext>
    </p:extLst>
  </p:cSld>
  <p:clrMapOvr>
    <a:masterClrMapping/>
  </p:clrMapOvr>
  <p:transition spd="slow">
    <p:wipe/>
    <p:sndAc>
      <p:end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662" indent="0">
              <a:buNone/>
              <a:defRPr sz="1500" b="1"/>
            </a:lvl2pPr>
            <a:lvl3pPr marL="685315" indent="0">
              <a:buNone/>
              <a:defRPr sz="1400" b="1"/>
            </a:lvl3pPr>
            <a:lvl4pPr marL="1027982" indent="0">
              <a:buNone/>
              <a:defRPr sz="1200" b="1"/>
            </a:lvl4pPr>
            <a:lvl5pPr marL="1370643" indent="0">
              <a:buNone/>
              <a:defRPr sz="1200" b="1"/>
            </a:lvl5pPr>
            <a:lvl6pPr marL="1713299" indent="0">
              <a:buNone/>
              <a:defRPr sz="1200" b="1"/>
            </a:lvl6pPr>
            <a:lvl7pPr marL="2055962" indent="0">
              <a:buNone/>
              <a:defRPr sz="1200" b="1"/>
            </a:lvl7pPr>
            <a:lvl8pPr marL="2398620" indent="0">
              <a:buNone/>
              <a:defRPr sz="1200" b="1"/>
            </a:lvl8pPr>
            <a:lvl9pPr marL="2741282"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6"/>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3" y="1681163"/>
            <a:ext cx="3887391" cy="823912"/>
          </a:xfrm>
        </p:spPr>
        <p:txBody>
          <a:bodyPr anchor="b"/>
          <a:lstStyle>
            <a:lvl1pPr marL="0" indent="0">
              <a:buNone/>
              <a:defRPr sz="1800" b="1"/>
            </a:lvl1pPr>
            <a:lvl2pPr marL="342662" indent="0">
              <a:buNone/>
              <a:defRPr sz="1500" b="1"/>
            </a:lvl2pPr>
            <a:lvl3pPr marL="685315" indent="0">
              <a:buNone/>
              <a:defRPr sz="1400" b="1"/>
            </a:lvl3pPr>
            <a:lvl4pPr marL="1027982" indent="0">
              <a:buNone/>
              <a:defRPr sz="1200" b="1"/>
            </a:lvl4pPr>
            <a:lvl5pPr marL="1370643" indent="0">
              <a:buNone/>
              <a:defRPr sz="1200" b="1"/>
            </a:lvl5pPr>
            <a:lvl6pPr marL="1713299" indent="0">
              <a:buNone/>
              <a:defRPr sz="1200" b="1"/>
            </a:lvl6pPr>
            <a:lvl7pPr marL="2055962" indent="0">
              <a:buNone/>
              <a:defRPr sz="1200" b="1"/>
            </a:lvl7pPr>
            <a:lvl8pPr marL="2398620" indent="0">
              <a:buNone/>
              <a:defRPr sz="1200" b="1"/>
            </a:lvl8pPr>
            <a:lvl9pPr marL="274128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3" y="2505076"/>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8" name="Footer Placeholder 7"/>
          <p:cNvSpPr>
            <a:spLocks noGrp="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9" name="Slide Number Placeholder 8"/>
          <p:cNvSpPr>
            <a:spLocks noGrp="1"/>
          </p:cNvSpPr>
          <p:nvPr>
            <p:ph type="sldNum" sz="quarter" idx="12"/>
          </p:nvPr>
        </p:nvSpPr>
        <p:spPr/>
        <p:txBody>
          <a:bodyPr/>
          <a:lstStyle>
            <a:lvl1pPr>
              <a:defRPr/>
            </a:lvl1pPr>
          </a:lstStyle>
          <a:p>
            <a:pPr>
              <a:defRPr/>
            </a:pPr>
            <a:fld id="{982798F3-149A-4C88-9992-CF26C95A588D}" type="slidenum">
              <a:rPr lang="en-US"/>
              <a:pPr>
                <a:defRPr/>
              </a:pPr>
              <a:t>‹#›</a:t>
            </a:fld>
            <a:endParaRPr lang="en-US"/>
          </a:p>
        </p:txBody>
      </p:sp>
    </p:spTree>
    <p:extLst>
      <p:ext uri="{BB962C8B-B14F-4D97-AF65-F5344CB8AC3E}">
        <p14:creationId xmlns:p14="http://schemas.microsoft.com/office/powerpoint/2010/main" val="910272593"/>
      </p:ext>
    </p:extLst>
  </p:cSld>
  <p:clrMapOvr>
    <a:masterClrMapping/>
  </p:clrMapOvr>
  <p:transition spd="slow">
    <p:wipe/>
    <p:sndAc>
      <p:end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Footer Placeholder 3"/>
          <p:cNvSpPr>
            <a:spLocks noGrp="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5" name="Slide Number Placeholder 4"/>
          <p:cNvSpPr>
            <a:spLocks noGrp="1"/>
          </p:cNvSpPr>
          <p:nvPr>
            <p:ph type="sldNum" sz="quarter" idx="12"/>
          </p:nvPr>
        </p:nvSpPr>
        <p:spPr/>
        <p:txBody>
          <a:bodyPr/>
          <a:lstStyle>
            <a:lvl1pPr>
              <a:defRPr/>
            </a:lvl1pPr>
          </a:lstStyle>
          <a:p>
            <a:pPr>
              <a:defRPr/>
            </a:pPr>
            <a:fld id="{FDDD5DDD-7A17-4754-88A8-63C346CEB340}" type="slidenum">
              <a:rPr lang="en-US"/>
              <a:pPr>
                <a:defRPr/>
              </a:pPr>
              <a:t>‹#›</a:t>
            </a:fld>
            <a:endParaRPr lang="en-US"/>
          </a:p>
        </p:txBody>
      </p:sp>
    </p:spTree>
    <p:extLst>
      <p:ext uri="{BB962C8B-B14F-4D97-AF65-F5344CB8AC3E}">
        <p14:creationId xmlns:p14="http://schemas.microsoft.com/office/powerpoint/2010/main" val="2881192036"/>
      </p:ext>
    </p:extLst>
  </p:cSld>
  <p:clrMapOvr>
    <a:masterClrMapping/>
  </p:clrMapOvr>
  <p:transition spd="slow">
    <p:wipe/>
    <p:sndAc>
      <p:end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3" name="Footer Placeholder 2"/>
          <p:cNvSpPr>
            <a:spLocks noGrp="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4" name="Slide Number Placeholder 3"/>
          <p:cNvSpPr>
            <a:spLocks noGrp="1"/>
          </p:cNvSpPr>
          <p:nvPr>
            <p:ph type="sldNum" sz="quarter" idx="12"/>
          </p:nvPr>
        </p:nvSpPr>
        <p:spPr/>
        <p:txBody>
          <a:bodyPr/>
          <a:lstStyle>
            <a:lvl1pPr>
              <a:defRPr/>
            </a:lvl1pPr>
          </a:lstStyle>
          <a:p>
            <a:pPr>
              <a:defRPr/>
            </a:pPr>
            <a:fld id="{8C4F559C-383A-4B1A-94D1-833C16B652F9}" type="slidenum">
              <a:rPr lang="en-US"/>
              <a:pPr>
                <a:defRPr/>
              </a:pPr>
              <a:t>‹#›</a:t>
            </a:fld>
            <a:endParaRPr lang="en-US"/>
          </a:p>
        </p:txBody>
      </p:sp>
    </p:spTree>
    <p:extLst>
      <p:ext uri="{BB962C8B-B14F-4D97-AF65-F5344CB8AC3E}">
        <p14:creationId xmlns:p14="http://schemas.microsoft.com/office/powerpoint/2010/main" val="267994398"/>
      </p:ext>
    </p:extLst>
  </p:cSld>
  <p:clrMapOvr>
    <a:masterClrMapping/>
  </p:clrMapOvr>
  <p:transition spd="slow">
    <p:wipe/>
    <p:sndAc>
      <p:end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200"/>
            </a:lvl1pPr>
            <a:lvl2pPr marL="342662" indent="0">
              <a:buNone/>
              <a:defRPr sz="1100"/>
            </a:lvl2pPr>
            <a:lvl3pPr marL="685315" indent="0">
              <a:buNone/>
              <a:defRPr sz="900"/>
            </a:lvl3pPr>
            <a:lvl4pPr marL="1027982" indent="0">
              <a:buNone/>
              <a:defRPr sz="700"/>
            </a:lvl4pPr>
            <a:lvl5pPr marL="1370643" indent="0">
              <a:buNone/>
              <a:defRPr sz="700"/>
            </a:lvl5pPr>
            <a:lvl6pPr marL="1713299" indent="0">
              <a:buNone/>
              <a:defRPr sz="700"/>
            </a:lvl6pPr>
            <a:lvl7pPr marL="2055962" indent="0">
              <a:buNone/>
              <a:defRPr sz="700"/>
            </a:lvl7pPr>
            <a:lvl8pPr marL="2398620" indent="0">
              <a:buNone/>
              <a:defRPr sz="700"/>
            </a:lvl8pPr>
            <a:lvl9pPr marL="2741282"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7" name="Slide Number Placeholder 6"/>
          <p:cNvSpPr>
            <a:spLocks noGrp="1"/>
          </p:cNvSpPr>
          <p:nvPr>
            <p:ph type="sldNum" sz="quarter" idx="12"/>
          </p:nvPr>
        </p:nvSpPr>
        <p:spPr/>
        <p:txBody>
          <a:bodyPr/>
          <a:lstStyle>
            <a:lvl1pPr>
              <a:defRPr/>
            </a:lvl1pPr>
          </a:lstStyle>
          <a:p>
            <a:pPr>
              <a:defRPr/>
            </a:pPr>
            <a:fld id="{5040C994-F661-4475-94F3-E13843F50887}" type="slidenum">
              <a:rPr lang="en-US"/>
              <a:pPr>
                <a:defRPr/>
              </a:pPr>
              <a:t>‹#›</a:t>
            </a:fld>
            <a:endParaRPr lang="en-US"/>
          </a:p>
        </p:txBody>
      </p:sp>
    </p:spTree>
    <p:extLst>
      <p:ext uri="{BB962C8B-B14F-4D97-AF65-F5344CB8AC3E}">
        <p14:creationId xmlns:p14="http://schemas.microsoft.com/office/powerpoint/2010/main" val="1532285025"/>
      </p:ext>
    </p:extLst>
  </p:cSld>
  <p:clrMapOvr>
    <a:masterClrMapping/>
  </p:clrMapOvr>
  <p:transition spd="slow">
    <p:wipe/>
    <p:sndAc>
      <p:end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CB6F0EFD-3C78-4627-93E9-CF3E26AD11D8}" type="slidenum">
              <a:rPr lang="en-US"/>
              <a:pPr>
                <a:defRPr/>
              </a:pPr>
              <a:t>‹#›</a:t>
            </a:fld>
            <a:endParaRPr lang="en-US"/>
          </a:p>
        </p:txBody>
      </p:sp>
    </p:spTree>
    <p:extLst>
      <p:ext uri="{BB962C8B-B14F-4D97-AF65-F5344CB8AC3E}">
        <p14:creationId xmlns:p14="http://schemas.microsoft.com/office/powerpoint/2010/main" val="3179428066"/>
      </p:ext>
    </p:extLst>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8"/>
            <a:ext cx="4629150" cy="4873625"/>
          </a:xfrm>
        </p:spPr>
        <p:txBody>
          <a:bodyPr rtlCol="0">
            <a:normAutofit/>
          </a:bodyPr>
          <a:lstStyle>
            <a:lvl1pPr marL="0" indent="0">
              <a:buNone/>
              <a:defRPr sz="2400"/>
            </a:lvl1pPr>
            <a:lvl2pPr marL="342662" indent="0">
              <a:buNone/>
              <a:defRPr sz="2100"/>
            </a:lvl2pPr>
            <a:lvl3pPr marL="685315" indent="0">
              <a:buNone/>
              <a:defRPr sz="1800"/>
            </a:lvl3pPr>
            <a:lvl4pPr marL="1027982" indent="0">
              <a:buNone/>
              <a:defRPr sz="1500"/>
            </a:lvl4pPr>
            <a:lvl5pPr marL="1370643" indent="0">
              <a:buNone/>
              <a:defRPr sz="1500"/>
            </a:lvl5pPr>
            <a:lvl6pPr marL="1713299" indent="0">
              <a:buNone/>
              <a:defRPr sz="1500"/>
            </a:lvl6pPr>
            <a:lvl7pPr marL="2055962" indent="0">
              <a:buNone/>
              <a:defRPr sz="1500"/>
            </a:lvl7pPr>
            <a:lvl8pPr marL="2398620" indent="0">
              <a:buNone/>
              <a:defRPr sz="1500"/>
            </a:lvl8pPr>
            <a:lvl9pPr marL="2741282" indent="0">
              <a:buNone/>
              <a:defRPr sz="1500"/>
            </a:lvl9pPr>
          </a:lstStyle>
          <a:p>
            <a:pPr lvl="0"/>
            <a:endParaRPr lang="en-US" noProof="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200"/>
            </a:lvl1pPr>
            <a:lvl2pPr marL="342662" indent="0">
              <a:buNone/>
              <a:defRPr sz="1100"/>
            </a:lvl2pPr>
            <a:lvl3pPr marL="685315" indent="0">
              <a:buNone/>
              <a:defRPr sz="900"/>
            </a:lvl3pPr>
            <a:lvl4pPr marL="1027982" indent="0">
              <a:buNone/>
              <a:defRPr sz="700"/>
            </a:lvl4pPr>
            <a:lvl5pPr marL="1370643" indent="0">
              <a:buNone/>
              <a:defRPr sz="700"/>
            </a:lvl5pPr>
            <a:lvl6pPr marL="1713299" indent="0">
              <a:buNone/>
              <a:defRPr sz="700"/>
            </a:lvl6pPr>
            <a:lvl7pPr marL="2055962" indent="0">
              <a:buNone/>
              <a:defRPr sz="700"/>
            </a:lvl7pPr>
            <a:lvl8pPr marL="2398620" indent="0">
              <a:buNone/>
              <a:defRPr sz="700"/>
            </a:lvl8pPr>
            <a:lvl9pPr marL="2741282"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7" name="Slide Number Placeholder 6"/>
          <p:cNvSpPr>
            <a:spLocks noGrp="1"/>
          </p:cNvSpPr>
          <p:nvPr>
            <p:ph type="sldNum" sz="quarter" idx="12"/>
          </p:nvPr>
        </p:nvSpPr>
        <p:spPr/>
        <p:txBody>
          <a:bodyPr/>
          <a:lstStyle>
            <a:lvl1pPr>
              <a:defRPr/>
            </a:lvl1pPr>
          </a:lstStyle>
          <a:p>
            <a:pPr>
              <a:defRPr/>
            </a:pPr>
            <a:fld id="{C08804FB-16AB-4C9F-8EF8-DF40A953A076}" type="slidenum">
              <a:rPr lang="en-US"/>
              <a:pPr>
                <a:defRPr/>
              </a:pPr>
              <a:t>‹#›</a:t>
            </a:fld>
            <a:endParaRPr lang="en-US"/>
          </a:p>
        </p:txBody>
      </p:sp>
    </p:spTree>
    <p:extLst>
      <p:ext uri="{BB962C8B-B14F-4D97-AF65-F5344CB8AC3E}">
        <p14:creationId xmlns:p14="http://schemas.microsoft.com/office/powerpoint/2010/main" val="422915409"/>
      </p:ext>
    </p:extLst>
  </p:cSld>
  <p:clrMapOvr>
    <a:masterClrMapping/>
  </p:clrMapOvr>
  <p:transition spd="slow">
    <p:wipe/>
    <p:sndAc>
      <p:end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6" name="Slide Number Placeholder 5"/>
          <p:cNvSpPr>
            <a:spLocks noGrp="1"/>
          </p:cNvSpPr>
          <p:nvPr>
            <p:ph type="sldNum" sz="quarter" idx="12"/>
          </p:nvPr>
        </p:nvSpPr>
        <p:spPr/>
        <p:txBody>
          <a:bodyPr/>
          <a:lstStyle>
            <a:lvl1pPr>
              <a:defRPr/>
            </a:lvl1pPr>
          </a:lstStyle>
          <a:p>
            <a:pPr>
              <a:defRPr/>
            </a:pPr>
            <a:fld id="{7335870C-E371-4A79-9C85-A37B25BFBE5A}" type="slidenum">
              <a:rPr lang="en-US"/>
              <a:pPr>
                <a:defRPr/>
              </a:pPr>
              <a:t>‹#›</a:t>
            </a:fld>
            <a:endParaRPr lang="en-US"/>
          </a:p>
        </p:txBody>
      </p:sp>
    </p:spTree>
    <p:extLst>
      <p:ext uri="{BB962C8B-B14F-4D97-AF65-F5344CB8AC3E}">
        <p14:creationId xmlns:p14="http://schemas.microsoft.com/office/powerpoint/2010/main" val="4110565517"/>
      </p:ext>
    </p:extLst>
  </p:cSld>
  <p:clrMapOvr>
    <a:masterClrMapping/>
  </p:clrMapOvr>
  <p:transition spd="slow">
    <p:wipe/>
    <p:sndAc>
      <p:end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9"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6" name="Slide Number Placeholder 5"/>
          <p:cNvSpPr>
            <a:spLocks noGrp="1"/>
          </p:cNvSpPr>
          <p:nvPr>
            <p:ph type="sldNum" sz="quarter" idx="12"/>
          </p:nvPr>
        </p:nvSpPr>
        <p:spPr/>
        <p:txBody>
          <a:bodyPr/>
          <a:lstStyle>
            <a:lvl1pPr>
              <a:defRPr/>
            </a:lvl1pPr>
          </a:lstStyle>
          <a:p>
            <a:pPr>
              <a:defRPr/>
            </a:pPr>
            <a:fld id="{5A3AE7B0-B7CE-477B-BBB2-58E22788D9E0}" type="slidenum">
              <a:rPr lang="en-US"/>
              <a:pPr>
                <a:defRPr/>
              </a:pPr>
              <a:t>‹#›</a:t>
            </a:fld>
            <a:endParaRPr lang="en-US"/>
          </a:p>
        </p:txBody>
      </p:sp>
    </p:spTree>
    <p:extLst>
      <p:ext uri="{BB962C8B-B14F-4D97-AF65-F5344CB8AC3E}">
        <p14:creationId xmlns:p14="http://schemas.microsoft.com/office/powerpoint/2010/main" val="2300509205"/>
      </p:ext>
    </p:extLst>
  </p:cSld>
  <p:clrMapOvr>
    <a:masterClrMapping/>
  </p:clrMapOvr>
  <p:transition spd="slow">
    <p:wipe/>
    <p:sndAc>
      <p:end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43"/>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Rectangle 5"/>
          <p:cNvSpPr>
            <a:spLocks noGrp="1" noChangeArrowheads="1"/>
          </p:cNvSpPr>
          <p:nvPr>
            <p:ph type="ftr" sz="quarter" idx="11"/>
          </p:nvPr>
        </p:nvSpPr>
        <p:spPr/>
        <p:txBody>
          <a:bodyPr/>
          <a:lstStyle>
            <a:lvl1pPr>
              <a:defRPr/>
            </a:lvl1pPr>
          </a:lstStyle>
          <a:p>
            <a:pPr>
              <a:defRPr/>
            </a:pPr>
            <a:r>
              <a:rPr lang="en-US">
                <a:solidFill>
                  <a:prstClr val="black">
                    <a:tint val="75000"/>
                  </a:prstClr>
                </a:solidFill>
              </a:rPr>
              <a:t>hongthanh0874.violet.vn</a:t>
            </a:r>
          </a:p>
        </p:txBody>
      </p:sp>
      <p:sp>
        <p:nvSpPr>
          <p:cNvPr id="5" name="Rectangle 6"/>
          <p:cNvSpPr>
            <a:spLocks noGrp="1" noChangeArrowheads="1"/>
          </p:cNvSpPr>
          <p:nvPr>
            <p:ph type="sldNum" sz="quarter" idx="12"/>
          </p:nvPr>
        </p:nvSpPr>
        <p:spPr/>
        <p:txBody>
          <a:bodyPr/>
          <a:lstStyle>
            <a:lvl1pPr>
              <a:defRPr/>
            </a:lvl1pPr>
          </a:lstStyle>
          <a:p>
            <a:pPr>
              <a:defRPr/>
            </a:pPr>
            <a:fld id="{4A5D5CDA-1191-44B1-9B09-834323934C48}" type="slidenum">
              <a:rPr lang="en-US"/>
              <a:pPr>
                <a:defRPr/>
              </a:pPr>
              <a:t>‹#›</a:t>
            </a:fld>
            <a:endParaRPr lang="en-US"/>
          </a:p>
        </p:txBody>
      </p:sp>
    </p:spTree>
    <p:extLst>
      <p:ext uri="{BB962C8B-B14F-4D97-AF65-F5344CB8AC3E}">
        <p14:creationId xmlns:p14="http://schemas.microsoft.com/office/powerpoint/2010/main" val="2092467317"/>
      </p:ext>
    </p:extLst>
  </p:cSld>
  <p:clrMapOvr>
    <a:masterClrMapping/>
  </p:clrMapOvr>
  <p:transition spd="slow">
    <p:wipe/>
    <p:sndAc>
      <p:end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880" indent="0" algn="ctr">
              <a:buNone/>
              <a:defRPr/>
            </a:lvl2pPr>
            <a:lvl3pPr marL="913761" indent="0" algn="ctr">
              <a:buNone/>
              <a:defRPr/>
            </a:lvl3pPr>
            <a:lvl4pPr marL="1370643" indent="0" algn="ctr">
              <a:buNone/>
              <a:defRPr/>
            </a:lvl4pPr>
            <a:lvl5pPr marL="1827524" indent="0" algn="ctr">
              <a:buNone/>
              <a:defRPr/>
            </a:lvl5pPr>
            <a:lvl6pPr marL="2284402" indent="0" algn="ctr">
              <a:buNone/>
              <a:defRPr/>
            </a:lvl6pPr>
            <a:lvl7pPr marL="2741282" indent="0" algn="ctr">
              <a:buNone/>
              <a:defRPr/>
            </a:lvl7pPr>
            <a:lvl8pPr marL="3198160" indent="0" algn="ctr">
              <a:buNone/>
              <a:defRPr/>
            </a:lvl8pPr>
            <a:lvl9pPr marL="3655047"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1C687B54-6EA1-4094-92BF-BA633B20EF64}" type="slidenum">
              <a:rPr lang="en-US"/>
              <a:pPr>
                <a:defRPr/>
              </a:pPr>
              <a:t>‹#›</a:t>
            </a:fld>
            <a:endParaRPr lang="en-US"/>
          </a:p>
        </p:txBody>
      </p:sp>
    </p:spTree>
    <p:extLst>
      <p:ext uri="{BB962C8B-B14F-4D97-AF65-F5344CB8AC3E}">
        <p14:creationId xmlns:p14="http://schemas.microsoft.com/office/powerpoint/2010/main" val="1689355934"/>
      </p:ext>
    </p:extLst>
  </p:cSld>
  <p:clrMapOvr>
    <a:masterClrMapping/>
  </p:clrMapOvr>
  <p:transition>
    <p:wedg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44C5E879-EC19-493B-A314-3ABA66043737}" type="slidenum">
              <a:rPr lang="en-US"/>
              <a:pPr>
                <a:defRPr/>
              </a:pPr>
              <a:t>‹#›</a:t>
            </a:fld>
            <a:endParaRPr lang="en-US"/>
          </a:p>
        </p:txBody>
      </p:sp>
    </p:spTree>
    <p:extLst>
      <p:ext uri="{BB962C8B-B14F-4D97-AF65-F5344CB8AC3E}">
        <p14:creationId xmlns:p14="http://schemas.microsoft.com/office/powerpoint/2010/main" val="3816972611"/>
      </p:ext>
    </p:extLst>
  </p:cSld>
  <p:clrMapOvr>
    <a:masterClrMapping/>
  </p:clrMapOvr>
  <p:transition>
    <p:wedg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880" indent="0">
              <a:buNone/>
              <a:defRPr sz="1800"/>
            </a:lvl2pPr>
            <a:lvl3pPr marL="913761" indent="0">
              <a:buNone/>
              <a:defRPr sz="1600"/>
            </a:lvl3pPr>
            <a:lvl4pPr marL="1370643" indent="0">
              <a:buNone/>
              <a:defRPr sz="1400"/>
            </a:lvl4pPr>
            <a:lvl5pPr marL="1827524" indent="0">
              <a:buNone/>
              <a:defRPr sz="1400"/>
            </a:lvl5pPr>
            <a:lvl6pPr marL="2284402" indent="0">
              <a:buNone/>
              <a:defRPr sz="1400"/>
            </a:lvl6pPr>
            <a:lvl7pPr marL="2741282" indent="0">
              <a:buNone/>
              <a:defRPr sz="1400"/>
            </a:lvl7pPr>
            <a:lvl8pPr marL="3198160" indent="0">
              <a:buNone/>
              <a:defRPr sz="1400"/>
            </a:lvl8pPr>
            <a:lvl9pPr marL="3655047"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44955785-60BA-48C0-9F6A-BBC29B8914D7}" type="slidenum">
              <a:rPr lang="en-US"/>
              <a:pPr>
                <a:defRPr/>
              </a:pPr>
              <a:t>‹#›</a:t>
            </a:fld>
            <a:endParaRPr lang="en-US"/>
          </a:p>
        </p:txBody>
      </p:sp>
    </p:spTree>
    <p:extLst>
      <p:ext uri="{BB962C8B-B14F-4D97-AF65-F5344CB8AC3E}">
        <p14:creationId xmlns:p14="http://schemas.microsoft.com/office/powerpoint/2010/main" val="3340629095"/>
      </p:ext>
    </p:extLst>
  </p:cSld>
  <p:clrMapOvr>
    <a:masterClrMapping/>
  </p:clrMapOvr>
  <p:transition>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lvl1pPr>
          </a:lstStyle>
          <a:p>
            <a:pPr>
              <a:defRPr/>
            </a:pPr>
            <a:fld id="{0A1EB70E-7840-4CB8-BB62-83273E7DEE21}" type="slidenum">
              <a:rPr lang="en-US"/>
              <a:pPr>
                <a:defRPr/>
              </a:pPr>
              <a:t>‹#›</a:t>
            </a:fld>
            <a:endParaRPr lang="en-US"/>
          </a:p>
        </p:txBody>
      </p:sp>
    </p:spTree>
    <p:extLst>
      <p:ext uri="{BB962C8B-B14F-4D97-AF65-F5344CB8AC3E}">
        <p14:creationId xmlns:p14="http://schemas.microsoft.com/office/powerpoint/2010/main" val="2890780682"/>
      </p:ext>
    </p:extLst>
  </p:cSld>
  <p:clrMapOvr>
    <a:masterClrMapping/>
  </p:clrMapOvr>
  <p:transition>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6880" indent="0">
              <a:buNone/>
              <a:defRPr sz="2000" b="1"/>
            </a:lvl2pPr>
            <a:lvl3pPr marL="913761" indent="0">
              <a:buNone/>
              <a:defRPr sz="1800" b="1"/>
            </a:lvl3pPr>
            <a:lvl4pPr marL="1370643" indent="0">
              <a:buNone/>
              <a:defRPr sz="1600" b="1"/>
            </a:lvl4pPr>
            <a:lvl5pPr marL="1827524" indent="0">
              <a:buNone/>
              <a:defRPr sz="1600" b="1"/>
            </a:lvl5pPr>
            <a:lvl6pPr marL="2284402" indent="0">
              <a:buNone/>
              <a:defRPr sz="1600" b="1"/>
            </a:lvl6pPr>
            <a:lvl7pPr marL="2741282" indent="0">
              <a:buNone/>
              <a:defRPr sz="1600" b="1"/>
            </a:lvl7pPr>
            <a:lvl8pPr marL="3198160" indent="0">
              <a:buNone/>
              <a:defRPr sz="1600" b="1"/>
            </a:lvl8pPr>
            <a:lvl9pPr marL="3655047"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6880" indent="0">
              <a:buNone/>
              <a:defRPr sz="2000" b="1"/>
            </a:lvl2pPr>
            <a:lvl3pPr marL="913761" indent="0">
              <a:buNone/>
              <a:defRPr sz="1800" b="1"/>
            </a:lvl3pPr>
            <a:lvl4pPr marL="1370643" indent="0">
              <a:buNone/>
              <a:defRPr sz="1600" b="1"/>
            </a:lvl4pPr>
            <a:lvl5pPr marL="1827524" indent="0">
              <a:buNone/>
              <a:defRPr sz="1600" b="1"/>
            </a:lvl5pPr>
            <a:lvl6pPr marL="2284402" indent="0">
              <a:buNone/>
              <a:defRPr sz="1600" b="1"/>
            </a:lvl6pPr>
            <a:lvl7pPr marL="2741282" indent="0">
              <a:buNone/>
              <a:defRPr sz="1600" b="1"/>
            </a:lvl7pPr>
            <a:lvl8pPr marL="3198160" indent="0">
              <a:buNone/>
              <a:defRPr sz="1600" b="1"/>
            </a:lvl8pPr>
            <a:lvl9pPr marL="365504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8"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9" name="Rectangle 6"/>
          <p:cNvSpPr>
            <a:spLocks noGrp="1" noChangeArrowheads="1"/>
          </p:cNvSpPr>
          <p:nvPr>
            <p:ph type="sldNum" sz="quarter" idx="12"/>
          </p:nvPr>
        </p:nvSpPr>
        <p:spPr/>
        <p:txBody>
          <a:bodyPr/>
          <a:lstStyle>
            <a:lvl1pPr eaLnBrk="0" hangingPunct="0">
              <a:defRPr/>
            </a:lvl1pPr>
          </a:lstStyle>
          <a:p>
            <a:pPr>
              <a:defRPr/>
            </a:pPr>
            <a:fld id="{AF47471D-F708-404D-B189-0BB3BCEE5240}" type="slidenum">
              <a:rPr lang="en-US"/>
              <a:pPr>
                <a:defRPr/>
              </a:pPr>
              <a:t>‹#›</a:t>
            </a:fld>
            <a:endParaRPr lang="en-US"/>
          </a:p>
        </p:txBody>
      </p:sp>
    </p:spTree>
    <p:extLst>
      <p:ext uri="{BB962C8B-B14F-4D97-AF65-F5344CB8AC3E}">
        <p14:creationId xmlns:p14="http://schemas.microsoft.com/office/powerpoint/2010/main" val="1063567609"/>
      </p:ext>
    </p:extLst>
  </p:cSld>
  <p:clrMapOvr>
    <a:masterClrMapping/>
  </p:clrMapOvr>
  <p:transition>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4"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5" name="Rectangle 6"/>
          <p:cNvSpPr>
            <a:spLocks noGrp="1" noChangeArrowheads="1"/>
          </p:cNvSpPr>
          <p:nvPr>
            <p:ph type="sldNum" sz="quarter" idx="12"/>
          </p:nvPr>
        </p:nvSpPr>
        <p:spPr/>
        <p:txBody>
          <a:bodyPr/>
          <a:lstStyle>
            <a:lvl1pPr eaLnBrk="0" hangingPunct="0">
              <a:defRPr/>
            </a:lvl1pPr>
          </a:lstStyle>
          <a:p>
            <a:pPr>
              <a:defRPr/>
            </a:pPr>
            <a:fld id="{BD98F4EA-8E63-4DE6-9A96-151092D6F800}" type="slidenum">
              <a:rPr lang="en-US"/>
              <a:pPr>
                <a:defRPr/>
              </a:pPr>
              <a:t>‹#›</a:t>
            </a:fld>
            <a:endParaRPr lang="en-US"/>
          </a:p>
        </p:txBody>
      </p:sp>
    </p:spTree>
    <p:extLst>
      <p:ext uri="{BB962C8B-B14F-4D97-AF65-F5344CB8AC3E}">
        <p14:creationId xmlns:p14="http://schemas.microsoft.com/office/powerpoint/2010/main" val="1157148263"/>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948" indent="0">
              <a:buNone/>
              <a:defRPr sz="1800"/>
            </a:lvl2pPr>
            <a:lvl3pPr marL="913899" indent="0">
              <a:buNone/>
              <a:defRPr sz="1600"/>
            </a:lvl3pPr>
            <a:lvl4pPr marL="1370849" indent="0">
              <a:buNone/>
              <a:defRPr sz="1400"/>
            </a:lvl4pPr>
            <a:lvl5pPr marL="1827799" indent="0">
              <a:buNone/>
              <a:defRPr sz="1400"/>
            </a:lvl5pPr>
            <a:lvl6pPr marL="2284744" indent="0">
              <a:buNone/>
              <a:defRPr sz="1400"/>
            </a:lvl6pPr>
            <a:lvl7pPr marL="2741693" indent="0">
              <a:buNone/>
              <a:defRPr sz="1400"/>
            </a:lvl7pPr>
            <a:lvl8pPr marL="3198640" indent="0">
              <a:buNone/>
              <a:defRPr sz="1400"/>
            </a:lvl8pPr>
            <a:lvl9pPr marL="3655593"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BE6EC8DF-5F8F-4637-A0FC-E5F84EB32071}" type="slidenum">
              <a:rPr lang="en-US"/>
              <a:pPr>
                <a:defRPr/>
              </a:pPr>
              <a:t>‹#›</a:t>
            </a:fld>
            <a:endParaRPr lang="en-US"/>
          </a:p>
        </p:txBody>
      </p:sp>
    </p:spTree>
    <p:extLst>
      <p:ext uri="{BB962C8B-B14F-4D97-AF65-F5344CB8AC3E}">
        <p14:creationId xmlns:p14="http://schemas.microsoft.com/office/powerpoint/2010/main" val="164435509"/>
      </p:ext>
    </p:extLst>
  </p:cSld>
  <p:clrMapOvr>
    <a:masterClrMapping/>
  </p:clrMapOvr>
  <p:transition>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3"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4" name="Rectangle 6"/>
          <p:cNvSpPr>
            <a:spLocks noGrp="1" noChangeArrowheads="1"/>
          </p:cNvSpPr>
          <p:nvPr>
            <p:ph type="sldNum" sz="quarter" idx="12"/>
          </p:nvPr>
        </p:nvSpPr>
        <p:spPr/>
        <p:txBody>
          <a:bodyPr/>
          <a:lstStyle>
            <a:lvl1pPr eaLnBrk="0" hangingPunct="0">
              <a:defRPr/>
            </a:lvl1pPr>
          </a:lstStyle>
          <a:p>
            <a:pPr>
              <a:defRPr/>
            </a:pPr>
            <a:fld id="{F3CF65DF-11AF-47D1-A948-FAC3F02B077B}" type="slidenum">
              <a:rPr lang="en-US"/>
              <a:pPr>
                <a:defRPr/>
              </a:pPr>
              <a:t>‹#›</a:t>
            </a:fld>
            <a:endParaRPr lang="en-US"/>
          </a:p>
        </p:txBody>
      </p:sp>
    </p:spTree>
    <p:extLst>
      <p:ext uri="{BB962C8B-B14F-4D97-AF65-F5344CB8AC3E}">
        <p14:creationId xmlns:p14="http://schemas.microsoft.com/office/powerpoint/2010/main" val="725709495"/>
      </p:ext>
    </p:extLst>
  </p:cSld>
  <p:clrMapOvr>
    <a:masterClrMapping/>
  </p:clrMapOvr>
  <p:transition>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2" y="1435103"/>
            <a:ext cx="3008313" cy="4691063"/>
          </a:xfrm>
        </p:spPr>
        <p:txBody>
          <a:bodyPr/>
          <a:lstStyle>
            <a:lvl1pPr marL="0" indent="0">
              <a:buNone/>
              <a:defRPr sz="1400"/>
            </a:lvl1pPr>
            <a:lvl2pPr marL="456880" indent="0">
              <a:buNone/>
              <a:defRPr sz="1200"/>
            </a:lvl2pPr>
            <a:lvl3pPr marL="913761" indent="0">
              <a:buNone/>
              <a:defRPr sz="1000"/>
            </a:lvl3pPr>
            <a:lvl4pPr marL="1370643" indent="0">
              <a:buNone/>
              <a:defRPr sz="900"/>
            </a:lvl4pPr>
            <a:lvl5pPr marL="1827524" indent="0">
              <a:buNone/>
              <a:defRPr sz="900"/>
            </a:lvl5pPr>
            <a:lvl6pPr marL="2284402" indent="0">
              <a:buNone/>
              <a:defRPr sz="900"/>
            </a:lvl6pPr>
            <a:lvl7pPr marL="2741282" indent="0">
              <a:buNone/>
              <a:defRPr sz="900"/>
            </a:lvl7pPr>
            <a:lvl8pPr marL="3198160" indent="0">
              <a:buNone/>
              <a:defRPr sz="900"/>
            </a:lvl8pPr>
            <a:lvl9pPr marL="3655047"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lvl1pPr>
          </a:lstStyle>
          <a:p>
            <a:pPr>
              <a:defRPr/>
            </a:pPr>
            <a:fld id="{C4ED2190-77E9-4074-A57D-B8B4A3CB5D8F}" type="slidenum">
              <a:rPr lang="en-US"/>
              <a:pPr>
                <a:defRPr/>
              </a:pPr>
              <a:t>‹#›</a:t>
            </a:fld>
            <a:endParaRPr lang="en-US"/>
          </a:p>
        </p:txBody>
      </p:sp>
    </p:spTree>
    <p:extLst>
      <p:ext uri="{BB962C8B-B14F-4D97-AF65-F5344CB8AC3E}">
        <p14:creationId xmlns:p14="http://schemas.microsoft.com/office/powerpoint/2010/main" val="1781646343"/>
      </p:ext>
    </p:extLst>
  </p:cSld>
  <p:clrMapOvr>
    <a:masterClrMapping/>
  </p:clrMapOvr>
  <p:transition>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880" indent="0">
              <a:buNone/>
              <a:defRPr sz="2800"/>
            </a:lvl2pPr>
            <a:lvl3pPr marL="913761" indent="0">
              <a:buNone/>
              <a:defRPr sz="2400"/>
            </a:lvl3pPr>
            <a:lvl4pPr marL="1370643" indent="0">
              <a:buNone/>
              <a:defRPr sz="2000"/>
            </a:lvl4pPr>
            <a:lvl5pPr marL="1827524" indent="0">
              <a:buNone/>
              <a:defRPr sz="2000"/>
            </a:lvl5pPr>
            <a:lvl6pPr marL="2284402" indent="0">
              <a:buNone/>
              <a:defRPr sz="2000"/>
            </a:lvl6pPr>
            <a:lvl7pPr marL="2741282" indent="0">
              <a:buNone/>
              <a:defRPr sz="2000"/>
            </a:lvl7pPr>
            <a:lvl8pPr marL="3198160" indent="0">
              <a:buNone/>
              <a:defRPr sz="2000"/>
            </a:lvl8pPr>
            <a:lvl9pPr marL="3655047"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6880" indent="0">
              <a:buNone/>
              <a:defRPr sz="1200"/>
            </a:lvl2pPr>
            <a:lvl3pPr marL="913761" indent="0">
              <a:buNone/>
              <a:defRPr sz="1000"/>
            </a:lvl3pPr>
            <a:lvl4pPr marL="1370643" indent="0">
              <a:buNone/>
              <a:defRPr sz="900"/>
            </a:lvl4pPr>
            <a:lvl5pPr marL="1827524" indent="0">
              <a:buNone/>
              <a:defRPr sz="900"/>
            </a:lvl5pPr>
            <a:lvl6pPr marL="2284402" indent="0">
              <a:buNone/>
              <a:defRPr sz="900"/>
            </a:lvl6pPr>
            <a:lvl7pPr marL="2741282" indent="0">
              <a:buNone/>
              <a:defRPr sz="900"/>
            </a:lvl7pPr>
            <a:lvl8pPr marL="3198160" indent="0">
              <a:buNone/>
              <a:defRPr sz="900"/>
            </a:lvl8pPr>
            <a:lvl9pPr marL="3655047"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lvl1pPr>
          </a:lstStyle>
          <a:p>
            <a:pPr>
              <a:defRPr/>
            </a:pPr>
            <a:fld id="{F97B70B4-0573-4AE8-8CEC-50C60FBA4DCC}" type="slidenum">
              <a:rPr lang="en-US"/>
              <a:pPr>
                <a:defRPr/>
              </a:pPr>
              <a:t>‹#›</a:t>
            </a:fld>
            <a:endParaRPr lang="en-US"/>
          </a:p>
        </p:txBody>
      </p:sp>
    </p:spTree>
    <p:extLst>
      <p:ext uri="{BB962C8B-B14F-4D97-AF65-F5344CB8AC3E}">
        <p14:creationId xmlns:p14="http://schemas.microsoft.com/office/powerpoint/2010/main" val="3954385332"/>
      </p:ext>
    </p:extLst>
  </p:cSld>
  <p:clrMapOvr>
    <a:masterClrMapping/>
  </p:clrMapOvr>
  <p:transition>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831A3502-4DBC-48D5-9CA0-A8E0ED51CD42}" type="slidenum">
              <a:rPr lang="en-US"/>
              <a:pPr>
                <a:defRPr/>
              </a:pPr>
              <a:t>‹#›</a:t>
            </a:fld>
            <a:endParaRPr lang="en-US"/>
          </a:p>
        </p:txBody>
      </p:sp>
    </p:spTree>
    <p:extLst>
      <p:ext uri="{BB962C8B-B14F-4D97-AF65-F5344CB8AC3E}">
        <p14:creationId xmlns:p14="http://schemas.microsoft.com/office/powerpoint/2010/main" val="1430881917"/>
      </p:ext>
    </p:extLst>
  </p:cSld>
  <p:clrMapOvr>
    <a:masterClrMapping/>
  </p:clrMapOvr>
  <p:transition>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1" y="274643"/>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6" name="Rectangle 6"/>
          <p:cNvSpPr>
            <a:spLocks noGrp="1" noChangeArrowheads="1"/>
          </p:cNvSpPr>
          <p:nvPr>
            <p:ph type="sldNum" sz="quarter" idx="12"/>
          </p:nvPr>
        </p:nvSpPr>
        <p:spPr/>
        <p:txBody>
          <a:bodyPr/>
          <a:lstStyle>
            <a:lvl1pPr eaLnBrk="0" hangingPunct="0">
              <a:defRPr/>
            </a:lvl1pPr>
          </a:lstStyle>
          <a:p>
            <a:pPr>
              <a:defRPr/>
            </a:pPr>
            <a:fld id="{01BBCBDB-5A14-4265-B3FE-806C2587F948}" type="slidenum">
              <a:rPr lang="en-US"/>
              <a:pPr>
                <a:defRPr/>
              </a:pPr>
              <a:t>‹#›</a:t>
            </a:fld>
            <a:endParaRPr lang="en-US"/>
          </a:p>
        </p:txBody>
      </p:sp>
    </p:spTree>
    <p:extLst>
      <p:ext uri="{BB962C8B-B14F-4D97-AF65-F5344CB8AC3E}">
        <p14:creationId xmlns:p14="http://schemas.microsoft.com/office/powerpoint/2010/main" val="3193533370"/>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lvl1pPr>
          </a:lstStyle>
          <a:p>
            <a:pPr>
              <a:defRPr/>
            </a:pPr>
            <a:fld id="{2221D2F8-4749-4836-B1C3-DAB2B0DE3FBF}" type="slidenum">
              <a:rPr lang="en-US"/>
              <a:pPr>
                <a:defRPr/>
              </a:pPr>
              <a:t>‹#›</a:t>
            </a:fld>
            <a:endParaRPr lang="en-US"/>
          </a:p>
        </p:txBody>
      </p:sp>
    </p:spTree>
    <p:extLst>
      <p:ext uri="{BB962C8B-B14F-4D97-AF65-F5344CB8AC3E}">
        <p14:creationId xmlns:p14="http://schemas.microsoft.com/office/powerpoint/2010/main" val="3730434714"/>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6948" indent="0">
              <a:buNone/>
              <a:defRPr sz="2000" b="1"/>
            </a:lvl2pPr>
            <a:lvl3pPr marL="913899" indent="0">
              <a:buNone/>
              <a:defRPr sz="1800" b="1"/>
            </a:lvl3pPr>
            <a:lvl4pPr marL="1370849" indent="0">
              <a:buNone/>
              <a:defRPr sz="1600" b="1"/>
            </a:lvl4pPr>
            <a:lvl5pPr marL="1827799" indent="0">
              <a:buNone/>
              <a:defRPr sz="1600" b="1"/>
            </a:lvl5pPr>
            <a:lvl6pPr marL="2284744" indent="0">
              <a:buNone/>
              <a:defRPr sz="1600" b="1"/>
            </a:lvl6pPr>
            <a:lvl7pPr marL="2741693" indent="0">
              <a:buNone/>
              <a:defRPr sz="1600" b="1"/>
            </a:lvl7pPr>
            <a:lvl8pPr marL="3198640" indent="0">
              <a:buNone/>
              <a:defRPr sz="1600" b="1"/>
            </a:lvl8pPr>
            <a:lvl9pPr marL="3655593"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6948" indent="0">
              <a:buNone/>
              <a:defRPr sz="2000" b="1"/>
            </a:lvl2pPr>
            <a:lvl3pPr marL="913899" indent="0">
              <a:buNone/>
              <a:defRPr sz="1800" b="1"/>
            </a:lvl3pPr>
            <a:lvl4pPr marL="1370849" indent="0">
              <a:buNone/>
              <a:defRPr sz="1600" b="1"/>
            </a:lvl4pPr>
            <a:lvl5pPr marL="1827799" indent="0">
              <a:buNone/>
              <a:defRPr sz="1600" b="1"/>
            </a:lvl5pPr>
            <a:lvl6pPr marL="2284744" indent="0">
              <a:buNone/>
              <a:defRPr sz="1600" b="1"/>
            </a:lvl6pPr>
            <a:lvl7pPr marL="2741693" indent="0">
              <a:buNone/>
              <a:defRPr sz="1600" b="1"/>
            </a:lvl7pPr>
            <a:lvl8pPr marL="3198640" indent="0">
              <a:buNone/>
              <a:defRPr sz="1600" b="1"/>
            </a:lvl8pPr>
            <a:lvl9pPr marL="365559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8"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9" name="Rectangle 6"/>
          <p:cNvSpPr>
            <a:spLocks noGrp="1" noChangeArrowheads="1"/>
          </p:cNvSpPr>
          <p:nvPr>
            <p:ph type="sldNum" sz="quarter" idx="12"/>
          </p:nvPr>
        </p:nvSpPr>
        <p:spPr/>
        <p:txBody>
          <a:bodyPr/>
          <a:lstStyle>
            <a:lvl1pPr eaLnBrk="0" hangingPunct="0">
              <a:defRPr/>
            </a:lvl1pPr>
          </a:lstStyle>
          <a:p>
            <a:pPr>
              <a:defRPr/>
            </a:pPr>
            <a:fld id="{9737FC38-CA4C-4C48-BC61-6E4381981C23}" type="slidenum">
              <a:rPr lang="en-US"/>
              <a:pPr>
                <a:defRPr/>
              </a:pPr>
              <a:t>‹#›</a:t>
            </a:fld>
            <a:endParaRPr lang="en-US"/>
          </a:p>
        </p:txBody>
      </p:sp>
    </p:spTree>
    <p:extLst>
      <p:ext uri="{BB962C8B-B14F-4D97-AF65-F5344CB8AC3E}">
        <p14:creationId xmlns:p14="http://schemas.microsoft.com/office/powerpoint/2010/main" val="132901929"/>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4"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5" name="Rectangle 6"/>
          <p:cNvSpPr>
            <a:spLocks noGrp="1" noChangeArrowheads="1"/>
          </p:cNvSpPr>
          <p:nvPr>
            <p:ph type="sldNum" sz="quarter" idx="12"/>
          </p:nvPr>
        </p:nvSpPr>
        <p:spPr/>
        <p:txBody>
          <a:bodyPr/>
          <a:lstStyle>
            <a:lvl1pPr eaLnBrk="0" hangingPunct="0">
              <a:defRPr/>
            </a:lvl1pPr>
          </a:lstStyle>
          <a:p>
            <a:pPr>
              <a:defRPr/>
            </a:pPr>
            <a:fld id="{79ED3D43-0BE9-4193-AD1A-5EE51CF60BA0}" type="slidenum">
              <a:rPr lang="en-US"/>
              <a:pPr>
                <a:defRPr/>
              </a:pPr>
              <a:t>‹#›</a:t>
            </a:fld>
            <a:endParaRPr lang="en-US"/>
          </a:p>
        </p:txBody>
      </p:sp>
    </p:spTree>
    <p:extLst>
      <p:ext uri="{BB962C8B-B14F-4D97-AF65-F5344CB8AC3E}">
        <p14:creationId xmlns:p14="http://schemas.microsoft.com/office/powerpoint/2010/main" val="39609701"/>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3"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4" name="Rectangle 6"/>
          <p:cNvSpPr>
            <a:spLocks noGrp="1" noChangeArrowheads="1"/>
          </p:cNvSpPr>
          <p:nvPr>
            <p:ph type="sldNum" sz="quarter" idx="12"/>
          </p:nvPr>
        </p:nvSpPr>
        <p:spPr/>
        <p:txBody>
          <a:bodyPr/>
          <a:lstStyle>
            <a:lvl1pPr eaLnBrk="0" hangingPunct="0">
              <a:defRPr/>
            </a:lvl1pPr>
          </a:lstStyle>
          <a:p>
            <a:pPr>
              <a:defRPr/>
            </a:pPr>
            <a:fld id="{08EA012D-4303-4D9F-AF98-7E1091B4BDF3}" type="slidenum">
              <a:rPr lang="en-US"/>
              <a:pPr>
                <a:defRPr/>
              </a:pPr>
              <a:t>‹#›</a:t>
            </a:fld>
            <a:endParaRPr lang="en-US"/>
          </a:p>
        </p:txBody>
      </p:sp>
    </p:spTree>
    <p:extLst>
      <p:ext uri="{BB962C8B-B14F-4D97-AF65-F5344CB8AC3E}">
        <p14:creationId xmlns:p14="http://schemas.microsoft.com/office/powerpoint/2010/main" val="555933620"/>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1" y="1435100"/>
            <a:ext cx="3008313" cy="4691063"/>
          </a:xfrm>
        </p:spPr>
        <p:txBody>
          <a:bodyPr/>
          <a:lstStyle>
            <a:lvl1pPr marL="0" indent="0">
              <a:buNone/>
              <a:defRPr sz="1400"/>
            </a:lvl1pPr>
            <a:lvl2pPr marL="456948" indent="0">
              <a:buNone/>
              <a:defRPr sz="1200"/>
            </a:lvl2pPr>
            <a:lvl3pPr marL="913899" indent="0">
              <a:buNone/>
              <a:defRPr sz="1000"/>
            </a:lvl3pPr>
            <a:lvl4pPr marL="1370849" indent="0">
              <a:buNone/>
              <a:defRPr sz="900"/>
            </a:lvl4pPr>
            <a:lvl5pPr marL="1827799" indent="0">
              <a:buNone/>
              <a:defRPr sz="900"/>
            </a:lvl5pPr>
            <a:lvl6pPr marL="2284744" indent="0">
              <a:buNone/>
              <a:defRPr sz="900"/>
            </a:lvl6pPr>
            <a:lvl7pPr marL="2741693" indent="0">
              <a:buNone/>
              <a:defRPr sz="900"/>
            </a:lvl7pPr>
            <a:lvl8pPr marL="3198640" indent="0">
              <a:buNone/>
              <a:defRPr sz="900"/>
            </a:lvl8pPr>
            <a:lvl9pPr marL="3655593"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lvl1pPr>
          </a:lstStyle>
          <a:p>
            <a:pPr>
              <a:defRPr/>
            </a:pPr>
            <a:fld id="{DABE8C7E-65F7-42B6-9429-0EAC7C436602}" type="slidenum">
              <a:rPr lang="en-US"/>
              <a:pPr>
                <a:defRPr/>
              </a:pPr>
              <a:t>‹#›</a:t>
            </a:fld>
            <a:endParaRPr lang="en-US"/>
          </a:p>
        </p:txBody>
      </p:sp>
    </p:spTree>
    <p:extLst>
      <p:ext uri="{BB962C8B-B14F-4D97-AF65-F5344CB8AC3E}">
        <p14:creationId xmlns:p14="http://schemas.microsoft.com/office/powerpoint/2010/main" val="403093702"/>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948" indent="0">
              <a:buNone/>
              <a:defRPr sz="2800"/>
            </a:lvl2pPr>
            <a:lvl3pPr marL="913899" indent="0">
              <a:buNone/>
              <a:defRPr sz="2400"/>
            </a:lvl3pPr>
            <a:lvl4pPr marL="1370849" indent="0">
              <a:buNone/>
              <a:defRPr sz="2000"/>
            </a:lvl4pPr>
            <a:lvl5pPr marL="1827799" indent="0">
              <a:buNone/>
              <a:defRPr sz="2000"/>
            </a:lvl5pPr>
            <a:lvl6pPr marL="2284744" indent="0">
              <a:buNone/>
              <a:defRPr sz="2000"/>
            </a:lvl6pPr>
            <a:lvl7pPr marL="2741693" indent="0">
              <a:buNone/>
              <a:defRPr sz="2000"/>
            </a:lvl7pPr>
            <a:lvl8pPr marL="3198640" indent="0">
              <a:buNone/>
              <a:defRPr sz="2000"/>
            </a:lvl8pPr>
            <a:lvl9pPr marL="3655593"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948" indent="0">
              <a:buNone/>
              <a:defRPr sz="1200"/>
            </a:lvl2pPr>
            <a:lvl3pPr marL="913899" indent="0">
              <a:buNone/>
              <a:defRPr sz="1000"/>
            </a:lvl3pPr>
            <a:lvl4pPr marL="1370849" indent="0">
              <a:buNone/>
              <a:defRPr sz="900"/>
            </a:lvl4pPr>
            <a:lvl5pPr marL="1827799" indent="0">
              <a:buNone/>
              <a:defRPr sz="900"/>
            </a:lvl5pPr>
            <a:lvl6pPr marL="2284744" indent="0">
              <a:buNone/>
              <a:defRPr sz="900"/>
            </a:lvl6pPr>
            <a:lvl7pPr marL="2741693" indent="0">
              <a:buNone/>
              <a:defRPr sz="900"/>
            </a:lvl7pPr>
            <a:lvl8pPr marL="3198640" indent="0">
              <a:buNone/>
              <a:defRPr sz="900"/>
            </a:lvl8pPr>
            <a:lvl9pPr marL="3655593"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eaLnBrk="0" hangingPunct="0">
              <a:defRPr/>
            </a:lvl1pPr>
          </a:lstStyle>
          <a:p>
            <a:pPr>
              <a:defRPr/>
            </a:pPr>
            <a:endParaRPr lang="en-US"/>
          </a:p>
        </p:txBody>
      </p:sp>
      <p:sp>
        <p:nvSpPr>
          <p:cNvPr id="6" name="Rectangle 5"/>
          <p:cNvSpPr>
            <a:spLocks noGrp="1" noChangeArrowheads="1"/>
          </p:cNvSpPr>
          <p:nvPr>
            <p:ph type="ftr" sz="quarter" idx="11"/>
          </p:nvPr>
        </p:nvSpPr>
        <p:spPr/>
        <p:txBody>
          <a:bodyPr/>
          <a:lstStyle>
            <a:lvl1pPr eaLnBrk="0" hangingPunct="0">
              <a:defRPr/>
            </a:lvl1pPr>
          </a:lstStyle>
          <a:p>
            <a:pPr>
              <a:defRPr/>
            </a:pPr>
            <a:endParaRPr lang="en-US"/>
          </a:p>
        </p:txBody>
      </p:sp>
      <p:sp>
        <p:nvSpPr>
          <p:cNvPr id="7" name="Rectangle 6"/>
          <p:cNvSpPr>
            <a:spLocks noGrp="1" noChangeArrowheads="1"/>
          </p:cNvSpPr>
          <p:nvPr>
            <p:ph type="sldNum" sz="quarter" idx="12"/>
          </p:nvPr>
        </p:nvSpPr>
        <p:spPr/>
        <p:txBody>
          <a:bodyPr/>
          <a:lstStyle>
            <a:lvl1pPr eaLnBrk="0" hangingPunct="0">
              <a:defRPr/>
            </a:lvl1pPr>
          </a:lstStyle>
          <a:p>
            <a:pPr>
              <a:defRPr/>
            </a:pPr>
            <a:fld id="{68B475EF-C914-4391-9563-793A5D438DC1}" type="slidenum">
              <a:rPr lang="en-US"/>
              <a:pPr>
                <a:defRPr/>
              </a:pPr>
              <a:t>‹#›</a:t>
            </a:fld>
            <a:endParaRPr lang="en-US"/>
          </a:p>
        </p:txBody>
      </p:sp>
    </p:spTree>
    <p:extLst>
      <p:ext uri="{BB962C8B-B14F-4D97-AF65-F5344CB8AC3E}">
        <p14:creationId xmlns:p14="http://schemas.microsoft.com/office/powerpoint/2010/main" val="3172920250"/>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9" tIns="45695" rIns="91389" bIns="45695"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9" tIns="45695" rIns="91389" bIns="4569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9" tIns="45695" rIns="91389" bIns="45695" numCol="1" anchor="t" anchorCtr="0" compatLnSpc="1">
            <a:prstTxWarp prst="textNoShape">
              <a:avLst/>
            </a:prstTxWarp>
          </a:bodyPr>
          <a:lstStyle>
            <a:lvl1pPr eaLnBrk="1" hangingPunct="1">
              <a:defRPr sz="1400" b="0">
                <a:solidFill>
                  <a:srgbClr val="000000"/>
                </a:solidFill>
                <a:latin typeface="+mn-lt"/>
              </a:defRPr>
            </a:lvl1pPr>
          </a:lstStyle>
          <a:p>
            <a:pPr defTabSz="639760"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9" tIns="45695" rIns="91389" bIns="45695" numCol="1" anchor="t" anchorCtr="0" compatLnSpc="1">
            <a:prstTxWarp prst="textNoShape">
              <a:avLst/>
            </a:prstTxWarp>
          </a:bodyPr>
          <a:lstStyle>
            <a:lvl1pPr algn="ctr" eaLnBrk="1" hangingPunct="1">
              <a:defRPr sz="1400" b="0">
                <a:solidFill>
                  <a:srgbClr val="000000"/>
                </a:solidFill>
                <a:latin typeface="+mn-lt"/>
              </a:defRPr>
            </a:lvl1pPr>
          </a:lstStyle>
          <a:p>
            <a:pPr defTabSz="639760"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89" tIns="45695" rIns="91389" bIns="45695" numCol="1" anchor="t" anchorCtr="0" compatLnSpc="1">
            <a:prstTxWarp prst="textNoShape">
              <a:avLst/>
            </a:prstTxWarp>
          </a:bodyPr>
          <a:lstStyle>
            <a:lvl1pPr algn="r" eaLnBrk="1" hangingPunct="1">
              <a:defRPr sz="1400" b="0">
                <a:solidFill>
                  <a:srgbClr val="000000"/>
                </a:solidFill>
                <a:latin typeface="+mn-lt"/>
              </a:defRPr>
            </a:lvl1pPr>
          </a:lstStyle>
          <a:p>
            <a:pPr defTabSz="639760" fontAlgn="base">
              <a:spcBef>
                <a:spcPct val="0"/>
              </a:spcBef>
              <a:spcAft>
                <a:spcPct val="0"/>
              </a:spcAft>
              <a:defRPr/>
            </a:pPr>
            <a:fld id="{EACE15E3-62FB-40C0-A162-7906F9C1AFE7}" type="slidenum">
              <a:rPr lang="en-US" smtClean="0"/>
              <a:pPr defTabSz="639760" fontAlgn="base">
                <a:spcBef>
                  <a:spcPct val="0"/>
                </a:spcBef>
                <a:spcAft>
                  <a:spcPct val="0"/>
                </a:spcAft>
                <a:defRPr/>
              </a:pPr>
              <a:t>‹#›</a:t>
            </a:fld>
            <a:endParaRPr lang="en-US"/>
          </a:p>
        </p:txBody>
      </p:sp>
    </p:spTree>
    <p:extLst>
      <p:ext uri="{BB962C8B-B14F-4D97-AF65-F5344CB8AC3E}">
        <p14:creationId xmlns:p14="http://schemas.microsoft.com/office/powerpoint/2010/main" val="24890710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768" decel="100000"/>
                                        <p:tgtEl>
                                          <p:spTgt spid="1026"/>
                                        </p:tgtEl>
                                      </p:cBhvr>
                                    </p:animEffect>
                                    <p:animScale>
                                      <p:cBhvr>
                                        <p:cTn id="8" dur="768" decel="100000"/>
                                        <p:tgtEl>
                                          <p:spTgt spid="1026"/>
                                        </p:tgtEl>
                                      </p:cBhvr>
                                      <p:from x="10000" y="10000"/>
                                      <p:to x="200000" y="450000"/>
                                    </p:animScale>
                                    <p:animScale>
                                      <p:cBhvr>
                                        <p:cTn id="9" dur="1230" accel="100000" fill="hold">
                                          <p:stCondLst>
                                            <p:cond delay="768"/>
                                          </p:stCondLst>
                                        </p:cTn>
                                        <p:tgtEl>
                                          <p:spTgt spid="1026"/>
                                        </p:tgtEl>
                                      </p:cBhvr>
                                      <p:from x="200000" y="450000"/>
                                      <p:to x="100000" y="100000"/>
                                    </p:animScale>
                                    <p:set>
                                      <p:cBhvr>
                                        <p:cTn id="10" dur="768" fill="hold"/>
                                        <p:tgtEl>
                                          <p:spTgt spid="1026"/>
                                        </p:tgtEl>
                                        <p:attrNameLst>
                                          <p:attrName>ppt_x</p:attrName>
                                        </p:attrNameLst>
                                      </p:cBhvr>
                                      <p:to>
                                        <p:strVal val="(0.5)"/>
                                      </p:to>
                                    </p:set>
                                    <p:anim from="(0.5)" to="(#ppt_x)" calcmode="lin" valueType="num">
                                      <p:cBhvr>
                                        <p:cTn id="11" dur="1230" accel="100000" fill="hold">
                                          <p:stCondLst>
                                            <p:cond delay="768"/>
                                          </p:stCondLst>
                                        </p:cTn>
                                        <p:tgtEl>
                                          <p:spTgt spid="1026"/>
                                        </p:tgtEl>
                                        <p:attrNameLst>
                                          <p:attrName>ppt_x</p:attrName>
                                        </p:attrNameLst>
                                      </p:cBhvr>
                                    </p:anim>
                                    <p:set>
                                      <p:cBhvr>
                                        <p:cTn id="12" dur="768" fill="hold"/>
                                        <p:tgtEl>
                                          <p:spTgt spid="1026"/>
                                        </p:tgtEl>
                                        <p:attrNameLst>
                                          <p:attrName>ppt_y</p:attrName>
                                        </p:attrNameLst>
                                      </p:cBhvr>
                                      <p:to>
                                        <p:strVal val="(#ppt_y+0.4)"/>
                                      </p:to>
                                    </p:set>
                                    <p:anim from="(#ppt_y+0.4)" to="(#ppt_y)" calcmode="lin" valueType="num">
                                      <p:cBhvr>
                                        <p:cTn id="13" dur="1230" accel="100000" fill="hold">
                                          <p:stCondLst>
                                            <p:cond delay="768"/>
                                          </p:stCondLst>
                                        </p:cTn>
                                        <p:tgtEl>
                                          <p:spTgt spid="1026"/>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027">
                                            <p:txEl>
                                              <p:pRg st="0" end="0"/>
                                            </p:txEl>
                                          </p:spTgt>
                                        </p:tgtEl>
                                        <p:attrNameLst>
                                          <p:attrName>style.visibility</p:attrName>
                                        </p:attrNameLst>
                                      </p:cBhvr>
                                      <p:to>
                                        <p:strVal val="visible"/>
                                      </p:to>
                                    </p:set>
                                    <p:anim calcmode="lin" valueType="num">
                                      <p:cBhvr>
                                        <p:cTn id="18" dur="500" fill="hold"/>
                                        <p:tgtEl>
                                          <p:spTgt spid="1027">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027">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027">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027">
                                            <p:txEl>
                                              <p:pRg st="1" end="1"/>
                                            </p:txEl>
                                          </p:spTgt>
                                        </p:tgtEl>
                                        <p:attrNameLst>
                                          <p:attrName>style.visibility</p:attrName>
                                        </p:attrNameLst>
                                      </p:cBhvr>
                                      <p:to>
                                        <p:strVal val="visible"/>
                                      </p:to>
                                    </p:set>
                                    <p:anim calcmode="lin" valueType="num">
                                      <p:cBhvr>
                                        <p:cTn id="23" dur="500" fill="hold"/>
                                        <p:tgtEl>
                                          <p:spTgt spid="102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027">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1027">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027">
                                            <p:txEl>
                                              <p:pRg st="2" end="2"/>
                                            </p:txEl>
                                          </p:spTgt>
                                        </p:tgtEl>
                                        <p:attrNameLst>
                                          <p:attrName>style.visibility</p:attrName>
                                        </p:attrNameLst>
                                      </p:cBhvr>
                                      <p:to>
                                        <p:strVal val="visible"/>
                                      </p:to>
                                    </p:set>
                                    <p:anim calcmode="lin" valueType="num">
                                      <p:cBhvr>
                                        <p:cTn id="28" dur="500" fill="hold"/>
                                        <p:tgtEl>
                                          <p:spTgt spid="1027">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1027">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1027">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1027">
                                            <p:txEl>
                                              <p:pRg st="3" end="3"/>
                                            </p:txEl>
                                          </p:spTgt>
                                        </p:tgtEl>
                                        <p:attrNameLst>
                                          <p:attrName>style.visibility</p:attrName>
                                        </p:attrNameLst>
                                      </p:cBhvr>
                                      <p:to>
                                        <p:strVal val="visible"/>
                                      </p:to>
                                    </p:set>
                                    <p:anim calcmode="lin" valueType="num">
                                      <p:cBhvr>
                                        <p:cTn id="33" dur="500" fill="hold"/>
                                        <p:tgtEl>
                                          <p:spTgt spid="102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027">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1027">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027">
                                            <p:txEl>
                                              <p:pRg st="4" end="4"/>
                                            </p:txEl>
                                          </p:spTgt>
                                        </p:tgtEl>
                                        <p:attrNameLst>
                                          <p:attrName>style.visibility</p:attrName>
                                        </p:attrNameLst>
                                      </p:cBhvr>
                                      <p:to>
                                        <p:strVal val="visible"/>
                                      </p:to>
                                    </p:set>
                                    <p:anim calcmode="lin" valueType="num">
                                      <p:cBhvr>
                                        <p:cTn id="38" dur="500" fill="hold"/>
                                        <p:tgtEl>
                                          <p:spTgt spid="1027">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1027">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53"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Effect transition="in" filter="fade">
                      <p:cBhvr>
                        <p:cTn dur="500"/>
                        <p:tgtEl>
                          <p:spTgt spid="1027"/>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Effect transition="in" filter="fade">
                      <p:cBhvr>
                        <p:cTn dur="500"/>
                        <p:tgtEl>
                          <p:spTgt spid="1027"/>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Effect transition="in" filter="fade">
                      <p:cBhvr>
                        <p:cTn dur="500"/>
                        <p:tgtEl>
                          <p:spTgt spid="1027"/>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Effect transition="in" filter="fade">
                      <p:cBhvr>
                        <p:cTn dur="500"/>
                        <p:tgtEl>
                          <p:spTgt spid="1027"/>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Effect transition="in" filter="fade">
                      <p:cBhvr>
                        <p:cTn dur="500"/>
                        <p:tgtEl>
                          <p:spTgt spid="1027"/>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6948" algn="ctr" rtl="0" fontAlgn="base">
        <a:spcBef>
          <a:spcPct val="0"/>
        </a:spcBef>
        <a:spcAft>
          <a:spcPct val="0"/>
        </a:spcAft>
        <a:defRPr sz="4400">
          <a:solidFill>
            <a:schemeClr val="tx2"/>
          </a:solidFill>
          <a:latin typeface="Arial" charset="0"/>
        </a:defRPr>
      </a:lvl6pPr>
      <a:lvl7pPr marL="913899" algn="ctr" rtl="0" fontAlgn="base">
        <a:spcBef>
          <a:spcPct val="0"/>
        </a:spcBef>
        <a:spcAft>
          <a:spcPct val="0"/>
        </a:spcAft>
        <a:defRPr sz="4400">
          <a:solidFill>
            <a:schemeClr val="tx2"/>
          </a:solidFill>
          <a:latin typeface="Arial" charset="0"/>
        </a:defRPr>
      </a:lvl7pPr>
      <a:lvl8pPr marL="1370849" algn="ctr" rtl="0" fontAlgn="base">
        <a:spcBef>
          <a:spcPct val="0"/>
        </a:spcBef>
        <a:spcAft>
          <a:spcPct val="0"/>
        </a:spcAft>
        <a:defRPr sz="4400">
          <a:solidFill>
            <a:schemeClr val="tx2"/>
          </a:solidFill>
          <a:latin typeface="Arial" charset="0"/>
        </a:defRPr>
      </a:lvl8pPr>
      <a:lvl9pPr marL="1827799" algn="ctr" rtl="0" fontAlgn="base">
        <a:spcBef>
          <a:spcPct val="0"/>
        </a:spcBef>
        <a:spcAft>
          <a:spcPct val="0"/>
        </a:spcAft>
        <a:defRPr sz="4400">
          <a:solidFill>
            <a:schemeClr val="tx2"/>
          </a:solidFill>
          <a:latin typeface="Arial" charset="0"/>
        </a:defRPr>
      </a:lvl9pPr>
    </p:titleStyle>
    <p:bodyStyle>
      <a:lvl1pPr marL="342713" indent="-342713" algn="l" rtl="0" eaLnBrk="0" fontAlgn="base" hangingPunct="0">
        <a:spcBef>
          <a:spcPct val="20000"/>
        </a:spcBef>
        <a:spcAft>
          <a:spcPct val="0"/>
        </a:spcAft>
        <a:buChar char="•"/>
        <a:defRPr sz="3200">
          <a:solidFill>
            <a:schemeClr val="tx1"/>
          </a:solidFill>
          <a:latin typeface="+mn-lt"/>
          <a:ea typeface="+mn-ea"/>
          <a:cs typeface="+mn-cs"/>
        </a:defRPr>
      </a:lvl1pPr>
      <a:lvl2pPr marL="742543" indent="-285596" algn="l" rtl="0" eaLnBrk="0" fontAlgn="base" hangingPunct="0">
        <a:spcBef>
          <a:spcPct val="20000"/>
        </a:spcBef>
        <a:spcAft>
          <a:spcPct val="0"/>
        </a:spcAft>
        <a:buChar char="–"/>
        <a:defRPr sz="2800">
          <a:solidFill>
            <a:schemeClr val="tx1"/>
          </a:solidFill>
          <a:latin typeface="+mn-lt"/>
        </a:defRPr>
      </a:lvl2pPr>
      <a:lvl3pPr marL="1142373" indent="-228472" algn="l" rtl="0" eaLnBrk="0" fontAlgn="base" hangingPunct="0">
        <a:spcBef>
          <a:spcPct val="20000"/>
        </a:spcBef>
        <a:spcAft>
          <a:spcPct val="0"/>
        </a:spcAft>
        <a:buChar char="•"/>
        <a:defRPr sz="2400">
          <a:solidFill>
            <a:schemeClr val="tx1"/>
          </a:solidFill>
          <a:latin typeface="+mn-lt"/>
        </a:defRPr>
      </a:lvl3pPr>
      <a:lvl4pPr marL="1599320" indent="-228472" algn="l" rtl="0" eaLnBrk="0" fontAlgn="base" hangingPunct="0">
        <a:spcBef>
          <a:spcPct val="20000"/>
        </a:spcBef>
        <a:spcAft>
          <a:spcPct val="0"/>
        </a:spcAft>
        <a:buChar char="–"/>
        <a:defRPr sz="2000">
          <a:solidFill>
            <a:schemeClr val="tx1"/>
          </a:solidFill>
          <a:latin typeface="+mn-lt"/>
        </a:defRPr>
      </a:lvl4pPr>
      <a:lvl5pPr marL="2056268" indent="-228472" algn="l" rtl="0" eaLnBrk="0" fontAlgn="base" hangingPunct="0">
        <a:spcBef>
          <a:spcPct val="20000"/>
        </a:spcBef>
        <a:spcAft>
          <a:spcPct val="0"/>
        </a:spcAft>
        <a:buChar char="»"/>
        <a:defRPr sz="2000">
          <a:solidFill>
            <a:schemeClr val="tx1"/>
          </a:solidFill>
          <a:latin typeface="+mn-lt"/>
        </a:defRPr>
      </a:lvl5pPr>
      <a:lvl6pPr marL="2513214" indent="-228472" algn="l" rtl="0" fontAlgn="base">
        <a:spcBef>
          <a:spcPct val="20000"/>
        </a:spcBef>
        <a:spcAft>
          <a:spcPct val="0"/>
        </a:spcAft>
        <a:buChar char="»"/>
        <a:defRPr sz="2000">
          <a:solidFill>
            <a:schemeClr val="tx1"/>
          </a:solidFill>
          <a:latin typeface="+mn-lt"/>
        </a:defRPr>
      </a:lvl6pPr>
      <a:lvl7pPr marL="2970164" indent="-228472" algn="l" rtl="0" fontAlgn="base">
        <a:spcBef>
          <a:spcPct val="20000"/>
        </a:spcBef>
        <a:spcAft>
          <a:spcPct val="0"/>
        </a:spcAft>
        <a:buChar char="»"/>
        <a:defRPr sz="2000">
          <a:solidFill>
            <a:schemeClr val="tx1"/>
          </a:solidFill>
          <a:latin typeface="+mn-lt"/>
        </a:defRPr>
      </a:lvl7pPr>
      <a:lvl8pPr marL="3427114" indent="-228472" algn="l" rtl="0" fontAlgn="base">
        <a:spcBef>
          <a:spcPct val="20000"/>
        </a:spcBef>
        <a:spcAft>
          <a:spcPct val="0"/>
        </a:spcAft>
        <a:buChar char="»"/>
        <a:defRPr sz="2000">
          <a:solidFill>
            <a:schemeClr val="tx1"/>
          </a:solidFill>
          <a:latin typeface="+mn-lt"/>
        </a:defRPr>
      </a:lvl8pPr>
      <a:lvl9pPr marL="3884064" indent="-228472" algn="l" rtl="0" fontAlgn="base">
        <a:spcBef>
          <a:spcPct val="20000"/>
        </a:spcBef>
        <a:spcAft>
          <a:spcPct val="0"/>
        </a:spcAft>
        <a:buChar char="»"/>
        <a:defRPr sz="2000">
          <a:solidFill>
            <a:schemeClr val="tx1"/>
          </a:solidFill>
          <a:latin typeface="+mn-lt"/>
        </a:defRPr>
      </a:lvl9pPr>
    </p:bodyStyle>
    <p:otherStyle>
      <a:defPPr>
        <a:defRPr lang="en-US"/>
      </a:defPPr>
      <a:lvl1pPr marL="0" algn="l" defTabSz="913899" rtl="0" eaLnBrk="1" latinLnBrk="0" hangingPunct="1">
        <a:defRPr sz="1800" kern="1200">
          <a:solidFill>
            <a:schemeClr val="tx1"/>
          </a:solidFill>
          <a:latin typeface="+mn-lt"/>
          <a:ea typeface="+mn-ea"/>
          <a:cs typeface="+mn-cs"/>
        </a:defRPr>
      </a:lvl1pPr>
      <a:lvl2pPr marL="456948" algn="l" defTabSz="913899" rtl="0" eaLnBrk="1" latinLnBrk="0" hangingPunct="1">
        <a:defRPr sz="1800" kern="1200">
          <a:solidFill>
            <a:schemeClr val="tx1"/>
          </a:solidFill>
          <a:latin typeface="+mn-lt"/>
          <a:ea typeface="+mn-ea"/>
          <a:cs typeface="+mn-cs"/>
        </a:defRPr>
      </a:lvl2pPr>
      <a:lvl3pPr marL="913899" algn="l" defTabSz="913899" rtl="0" eaLnBrk="1" latinLnBrk="0" hangingPunct="1">
        <a:defRPr sz="1800" kern="1200">
          <a:solidFill>
            <a:schemeClr val="tx1"/>
          </a:solidFill>
          <a:latin typeface="+mn-lt"/>
          <a:ea typeface="+mn-ea"/>
          <a:cs typeface="+mn-cs"/>
        </a:defRPr>
      </a:lvl3pPr>
      <a:lvl4pPr marL="1370849" algn="l" defTabSz="913899" rtl="0" eaLnBrk="1" latinLnBrk="0" hangingPunct="1">
        <a:defRPr sz="1800" kern="1200">
          <a:solidFill>
            <a:schemeClr val="tx1"/>
          </a:solidFill>
          <a:latin typeface="+mn-lt"/>
          <a:ea typeface="+mn-ea"/>
          <a:cs typeface="+mn-cs"/>
        </a:defRPr>
      </a:lvl4pPr>
      <a:lvl5pPr marL="1827799" algn="l" defTabSz="913899" rtl="0" eaLnBrk="1" latinLnBrk="0" hangingPunct="1">
        <a:defRPr sz="1800" kern="1200">
          <a:solidFill>
            <a:schemeClr val="tx1"/>
          </a:solidFill>
          <a:latin typeface="+mn-lt"/>
          <a:ea typeface="+mn-ea"/>
          <a:cs typeface="+mn-cs"/>
        </a:defRPr>
      </a:lvl5pPr>
      <a:lvl6pPr marL="2284744" algn="l" defTabSz="913899" rtl="0" eaLnBrk="1" latinLnBrk="0" hangingPunct="1">
        <a:defRPr sz="1800" kern="1200">
          <a:solidFill>
            <a:schemeClr val="tx1"/>
          </a:solidFill>
          <a:latin typeface="+mn-lt"/>
          <a:ea typeface="+mn-ea"/>
          <a:cs typeface="+mn-cs"/>
        </a:defRPr>
      </a:lvl6pPr>
      <a:lvl7pPr marL="2741693" algn="l" defTabSz="913899" rtl="0" eaLnBrk="1" latinLnBrk="0" hangingPunct="1">
        <a:defRPr sz="1800" kern="1200">
          <a:solidFill>
            <a:schemeClr val="tx1"/>
          </a:solidFill>
          <a:latin typeface="+mn-lt"/>
          <a:ea typeface="+mn-ea"/>
          <a:cs typeface="+mn-cs"/>
        </a:defRPr>
      </a:lvl7pPr>
      <a:lvl8pPr marL="3198640" algn="l" defTabSz="913899" rtl="0" eaLnBrk="1" latinLnBrk="0" hangingPunct="1">
        <a:defRPr sz="1800" kern="1200">
          <a:solidFill>
            <a:schemeClr val="tx1"/>
          </a:solidFill>
          <a:latin typeface="+mn-lt"/>
          <a:ea typeface="+mn-ea"/>
          <a:cs typeface="+mn-cs"/>
        </a:defRPr>
      </a:lvl8pPr>
      <a:lvl9pPr marL="3655593" algn="l" defTabSz="91389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5" tIns="45690" rIns="91375" bIns="4569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5" tIns="45690" rIns="91375" bIns="4569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3"/>
            <a:ext cx="2057400" cy="365125"/>
          </a:xfrm>
          <a:prstGeom prst="rect">
            <a:avLst/>
          </a:prstGeom>
        </p:spPr>
        <p:txBody>
          <a:bodyPr vert="horz" lIns="91375" tIns="45690" rIns="91375" bIns="45690" rtlCol="0" anchor="ctr"/>
          <a:lstStyle>
            <a:lvl1pPr algn="l" eaLnBrk="1" hangingPunct="1">
              <a:defRPr sz="900">
                <a:solidFill>
                  <a:schemeClr val="tx1">
                    <a:tint val="75000"/>
                  </a:schemeClr>
                </a:solidFill>
              </a:defRPr>
            </a:lvl1pPr>
          </a:lstStyle>
          <a:p>
            <a:pPr defTabSz="639824" fontAlgn="base">
              <a:spcBef>
                <a:spcPct val="0"/>
              </a:spcBef>
              <a:spcAft>
                <a:spcPct val="0"/>
              </a:spcAft>
              <a:defRPr/>
            </a:pPr>
            <a:endParaRPr lang="en-US">
              <a:solidFill>
                <a:prstClr val="black">
                  <a:tint val="75000"/>
                </a:prstClr>
              </a:solidFill>
              <a:latin typeface=".VnArial" pitchFamily="34" charset="0"/>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375" tIns="45690" rIns="91375" bIns="45690" rtlCol="0" anchor="ctr"/>
          <a:lstStyle>
            <a:lvl1pPr algn="ctr" eaLnBrk="1" hangingPunct="1">
              <a:defRPr sz="900">
                <a:solidFill>
                  <a:schemeClr val="tx1">
                    <a:tint val="75000"/>
                  </a:schemeClr>
                </a:solidFill>
              </a:defRPr>
            </a:lvl1pPr>
          </a:lstStyle>
          <a:p>
            <a:pPr defTabSz="639824" fontAlgn="base">
              <a:spcBef>
                <a:spcPct val="0"/>
              </a:spcBef>
              <a:spcAft>
                <a:spcPct val="0"/>
              </a:spcAft>
              <a:defRPr/>
            </a:pPr>
            <a:r>
              <a:rPr lang="en-US">
                <a:solidFill>
                  <a:prstClr val="black">
                    <a:tint val="75000"/>
                  </a:prstClr>
                </a:solidFill>
                <a:latin typeface=".VnArial" pitchFamily="34" charset="0"/>
              </a:rPr>
              <a:t>hongthanh0874.violet.vn</a:t>
            </a: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wrap="square" lIns="91375" tIns="45690" rIns="91375" bIns="45690" numCol="1" anchor="ctr" anchorCtr="0" compatLnSpc="1">
            <a:prstTxWarp prst="textNoShape">
              <a:avLst/>
            </a:prstTxWarp>
          </a:bodyPr>
          <a:lstStyle>
            <a:lvl1pPr algn="r" eaLnBrk="1" hangingPunct="1">
              <a:defRPr sz="900">
                <a:solidFill>
                  <a:srgbClr val="898989"/>
                </a:solidFill>
              </a:defRPr>
            </a:lvl1pPr>
          </a:lstStyle>
          <a:p>
            <a:pPr defTabSz="639824" fontAlgn="base">
              <a:spcBef>
                <a:spcPct val="0"/>
              </a:spcBef>
              <a:spcAft>
                <a:spcPct val="0"/>
              </a:spcAft>
              <a:defRPr/>
            </a:pPr>
            <a:fld id="{6EE1332E-D7F1-4AB5-A808-C809A1BAFA76}" type="slidenum">
              <a:rPr lang="en-US" smtClean="0">
                <a:latin typeface=".VnArial" pitchFamily="34" charset="0"/>
              </a:rPr>
              <a:pPr defTabSz="639824" fontAlgn="base">
                <a:spcBef>
                  <a:spcPct val="0"/>
                </a:spcBef>
                <a:spcAft>
                  <a:spcPct val="0"/>
                </a:spcAft>
                <a:defRPr/>
              </a:pPr>
              <a:t>‹#›</a:t>
            </a:fld>
            <a:endParaRPr lang="en-US">
              <a:latin typeface=".VnArial" pitchFamily="34" charset="0"/>
            </a:endParaRPr>
          </a:p>
        </p:txBody>
      </p:sp>
      <p:pic>
        <p:nvPicPr>
          <p:cNvPr id="1031" name="Picture 7" descr="FSB_Background3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877795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ransition spd="slow">
    <p:wipe/>
    <p:sndAc>
      <p:endSnd/>
    </p:sndAc>
  </p:transition>
  <p:hf sldNum="0" hdr="0" dt="0"/>
  <p:txStyles>
    <p:titleStyle>
      <a:lvl1pPr algn="l" defTabSz="683873"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3873"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3873"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3873"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3873"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6880" algn="l" defTabSz="685315" rtl="0" fontAlgn="base">
        <a:lnSpc>
          <a:spcPct val="90000"/>
        </a:lnSpc>
        <a:spcBef>
          <a:spcPct val="0"/>
        </a:spcBef>
        <a:spcAft>
          <a:spcPct val="0"/>
        </a:spcAft>
        <a:defRPr sz="3300">
          <a:solidFill>
            <a:schemeClr val="tx1"/>
          </a:solidFill>
          <a:latin typeface="Calibri Light" panose="020F0302020204030204" pitchFamily="34" charset="0"/>
        </a:defRPr>
      </a:lvl6pPr>
      <a:lvl7pPr marL="913761" algn="l" defTabSz="685315" rtl="0" fontAlgn="base">
        <a:lnSpc>
          <a:spcPct val="90000"/>
        </a:lnSpc>
        <a:spcBef>
          <a:spcPct val="0"/>
        </a:spcBef>
        <a:spcAft>
          <a:spcPct val="0"/>
        </a:spcAft>
        <a:defRPr sz="3300">
          <a:solidFill>
            <a:schemeClr val="tx1"/>
          </a:solidFill>
          <a:latin typeface="Calibri Light" panose="020F0302020204030204" pitchFamily="34" charset="0"/>
        </a:defRPr>
      </a:lvl7pPr>
      <a:lvl8pPr marL="1370643" algn="l" defTabSz="685315" rtl="0" fontAlgn="base">
        <a:lnSpc>
          <a:spcPct val="90000"/>
        </a:lnSpc>
        <a:spcBef>
          <a:spcPct val="0"/>
        </a:spcBef>
        <a:spcAft>
          <a:spcPct val="0"/>
        </a:spcAft>
        <a:defRPr sz="3300">
          <a:solidFill>
            <a:schemeClr val="tx1"/>
          </a:solidFill>
          <a:latin typeface="Calibri Light" panose="020F0302020204030204" pitchFamily="34" charset="0"/>
        </a:defRPr>
      </a:lvl8pPr>
      <a:lvl9pPr marL="1827524" algn="l" defTabSz="685315"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69775" indent="-169775" algn="l" defTabSz="683873"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2506" indent="-169775" algn="l" defTabSz="683873" rtl="0" eaLnBrk="0" fontAlgn="base" hangingPunct="0">
        <a:lnSpc>
          <a:spcPct val="90000"/>
        </a:lnSpc>
        <a:spcBef>
          <a:spcPts val="375"/>
        </a:spcBef>
        <a:spcAft>
          <a:spcPct val="0"/>
        </a:spcAft>
        <a:buFont typeface="Arial" pitchFamily="34" charset="0"/>
        <a:buChar char="•"/>
        <a:defRPr sz="2800" kern="1200">
          <a:solidFill>
            <a:schemeClr val="tx1"/>
          </a:solidFill>
          <a:latin typeface="+mn-lt"/>
          <a:ea typeface="+mn-ea"/>
          <a:cs typeface="+mn-cs"/>
        </a:defRPr>
      </a:lvl2pPr>
      <a:lvl3pPr marL="855243" indent="-169775" algn="l" defTabSz="683873"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197963" indent="-169775" algn="l" defTabSz="683873"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4pPr>
      <a:lvl5pPr marL="1540693" indent="-169775" algn="l" defTabSz="683873"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5pPr>
      <a:lvl6pPr marL="1884630" indent="-171329" algn="l" defTabSz="68531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7287" indent="-171329" algn="l" defTabSz="68531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69953" indent="-171329" algn="l" defTabSz="68531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2611" indent="-171329" algn="l" defTabSz="685315"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315" rtl="0" eaLnBrk="1" latinLnBrk="0" hangingPunct="1">
        <a:defRPr sz="1400" kern="1200">
          <a:solidFill>
            <a:schemeClr val="tx1"/>
          </a:solidFill>
          <a:latin typeface="+mn-lt"/>
          <a:ea typeface="+mn-ea"/>
          <a:cs typeface="+mn-cs"/>
        </a:defRPr>
      </a:lvl1pPr>
      <a:lvl2pPr marL="342662" algn="l" defTabSz="685315" rtl="0" eaLnBrk="1" latinLnBrk="0" hangingPunct="1">
        <a:defRPr sz="1400" kern="1200">
          <a:solidFill>
            <a:schemeClr val="tx1"/>
          </a:solidFill>
          <a:latin typeface="+mn-lt"/>
          <a:ea typeface="+mn-ea"/>
          <a:cs typeface="+mn-cs"/>
        </a:defRPr>
      </a:lvl2pPr>
      <a:lvl3pPr marL="685315" algn="l" defTabSz="685315" rtl="0" eaLnBrk="1" latinLnBrk="0" hangingPunct="1">
        <a:defRPr sz="1400" kern="1200">
          <a:solidFill>
            <a:schemeClr val="tx1"/>
          </a:solidFill>
          <a:latin typeface="+mn-lt"/>
          <a:ea typeface="+mn-ea"/>
          <a:cs typeface="+mn-cs"/>
        </a:defRPr>
      </a:lvl3pPr>
      <a:lvl4pPr marL="1027982" algn="l" defTabSz="685315" rtl="0" eaLnBrk="1" latinLnBrk="0" hangingPunct="1">
        <a:defRPr sz="1400" kern="1200">
          <a:solidFill>
            <a:schemeClr val="tx1"/>
          </a:solidFill>
          <a:latin typeface="+mn-lt"/>
          <a:ea typeface="+mn-ea"/>
          <a:cs typeface="+mn-cs"/>
        </a:defRPr>
      </a:lvl4pPr>
      <a:lvl5pPr marL="1370643" algn="l" defTabSz="685315" rtl="0" eaLnBrk="1" latinLnBrk="0" hangingPunct="1">
        <a:defRPr sz="1400" kern="1200">
          <a:solidFill>
            <a:schemeClr val="tx1"/>
          </a:solidFill>
          <a:latin typeface="+mn-lt"/>
          <a:ea typeface="+mn-ea"/>
          <a:cs typeface="+mn-cs"/>
        </a:defRPr>
      </a:lvl5pPr>
      <a:lvl6pPr marL="1713299" algn="l" defTabSz="685315" rtl="0" eaLnBrk="1" latinLnBrk="0" hangingPunct="1">
        <a:defRPr sz="1400" kern="1200">
          <a:solidFill>
            <a:schemeClr val="tx1"/>
          </a:solidFill>
          <a:latin typeface="+mn-lt"/>
          <a:ea typeface="+mn-ea"/>
          <a:cs typeface="+mn-cs"/>
        </a:defRPr>
      </a:lvl6pPr>
      <a:lvl7pPr marL="2055962" algn="l" defTabSz="685315" rtl="0" eaLnBrk="1" latinLnBrk="0" hangingPunct="1">
        <a:defRPr sz="1400" kern="1200">
          <a:solidFill>
            <a:schemeClr val="tx1"/>
          </a:solidFill>
          <a:latin typeface="+mn-lt"/>
          <a:ea typeface="+mn-ea"/>
          <a:cs typeface="+mn-cs"/>
        </a:defRPr>
      </a:lvl7pPr>
      <a:lvl8pPr marL="2398620" algn="l" defTabSz="685315" rtl="0" eaLnBrk="1" latinLnBrk="0" hangingPunct="1">
        <a:defRPr sz="1400" kern="1200">
          <a:solidFill>
            <a:schemeClr val="tx1"/>
          </a:solidFill>
          <a:latin typeface="+mn-lt"/>
          <a:ea typeface="+mn-ea"/>
          <a:cs typeface="+mn-cs"/>
        </a:defRPr>
      </a:lvl8pPr>
      <a:lvl9pPr marL="2741282" algn="l" defTabSz="685315"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75" tIns="45690" rIns="91375" bIns="4569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75" tIns="45690" rIns="91375" bIns="4569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75" tIns="45690" rIns="91375" bIns="45690" numCol="1" anchor="t" anchorCtr="0" compatLnSpc="1">
            <a:prstTxWarp prst="textNoShape">
              <a:avLst/>
            </a:prstTxWarp>
          </a:bodyPr>
          <a:lstStyle>
            <a:lvl1pPr eaLnBrk="1" hangingPunct="1">
              <a:defRPr sz="1400" b="0">
                <a:solidFill>
                  <a:srgbClr val="000000"/>
                </a:solidFill>
                <a:latin typeface="+mn-lt"/>
              </a:defRPr>
            </a:lvl1pPr>
          </a:lstStyle>
          <a:p>
            <a:pPr defTabSz="639856"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75" tIns="45690" rIns="91375" bIns="45690" numCol="1" anchor="t" anchorCtr="0" compatLnSpc="1">
            <a:prstTxWarp prst="textNoShape">
              <a:avLst/>
            </a:prstTxWarp>
          </a:bodyPr>
          <a:lstStyle>
            <a:lvl1pPr algn="ctr" eaLnBrk="1" hangingPunct="1">
              <a:defRPr sz="1400" b="0">
                <a:solidFill>
                  <a:srgbClr val="000000"/>
                </a:solidFill>
                <a:latin typeface="+mn-lt"/>
              </a:defRPr>
            </a:lvl1pPr>
          </a:lstStyle>
          <a:p>
            <a:pPr defTabSz="639856"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75" tIns="45690" rIns="91375" bIns="45690" numCol="1" anchor="t" anchorCtr="0" compatLnSpc="1">
            <a:prstTxWarp prst="textNoShape">
              <a:avLst/>
            </a:prstTxWarp>
          </a:bodyPr>
          <a:lstStyle>
            <a:lvl1pPr algn="r" eaLnBrk="1" hangingPunct="1">
              <a:defRPr sz="1400" b="0">
                <a:solidFill>
                  <a:srgbClr val="000000"/>
                </a:solidFill>
                <a:latin typeface="+mn-lt"/>
              </a:defRPr>
            </a:lvl1pPr>
          </a:lstStyle>
          <a:p>
            <a:pPr defTabSz="639856" fontAlgn="base">
              <a:spcBef>
                <a:spcPct val="0"/>
              </a:spcBef>
              <a:spcAft>
                <a:spcPct val="0"/>
              </a:spcAft>
              <a:defRPr/>
            </a:pPr>
            <a:fld id="{FB1CE940-62C0-41B2-A6AC-2CDB04F56495}" type="slidenum">
              <a:rPr lang="en-US" smtClean="0"/>
              <a:pPr defTabSz="639856" fontAlgn="base">
                <a:spcBef>
                  <a:spcPct val="0"/>
                </a:spcBef>
                <a:spcAft>
                  <a:spcPct val="0"/>
                </a:spcAft>
                <a:defRPr/>
              </a:pPr>
              <a:t>‹#›</a:t>
            </a:fld>
            <a:endParaRPr lang="en-US"/>
          </a:p>
        </p:txBody>
      </p:sp>
    </p:spTree>
    <p:extLst>
      <p:ext uri="{BB962C8B-B14F-4D97-AF65-F5344CB8AC3E}">
        <p14:creationId xmlns:p14="http://schemas.microsoft.com/office/powerpoint/2010/main" val="246019863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768" decel="100000"/>
                                        <p:tgtEl>
                                          <p:spTgt spid="1026"/>
                                        </p:tgtEl>
                                      </p:cBhvr>
                                    </p:animEffect>
                                    <p:animScale>
                                      <p:cBhvr>
                                        <p:cTn id="8" dur="768" decel="100000"/>
                                        <p:tgtEl>
                                          <p:spTgt spid="1026"/>
                                        </p:tgtEl>
                                      </p:cBhvr>
                                      <p:from x="10000" y="10000"/>
                                      <p:to x="200000" y="450000"/>
                                    </p:animScale>
                                    <p:animScale>
                                      <p:cBhvr>
                                        <p:cTn id="9" dur="1230" accel="100000" fill="hold">
                                          <p:stCondLst>
                                            <p:cond delay="768"/>
                                          </p:stCondLst>
                                        </p:cTn>
                                        <p:tgtEl>
                                          <p:spTgt spid="1026"/>
                                        </p:tgtEl>
                                      </p:cBhvr>
                                      <p:from x="200000" y="450000"/>
                                      <p:to x="100000" y="100000"/>
                                    </p:animScale>
                                    <p:set>
                                      <p:cBhvr>
                                        <p:cTn id="10" dur="768" fill="hold"/>
                                        <p:tgtEl>
                                          <p:spTgt spid="1026"/>
                                        </p:tgtEl>
                                        <p:attrNameLst>
                                          <p:attrName>ppt_x</p:attrName>
                                        </p:attrNameLst>
                                      </p:cBhvr>
                                      <p:to>
                                        <p:strVal val="(0.5)"/>
                                      </p:to>
                                    </p:set>
                                    <p:anim from="(0.5)" to="(#ppt_x)" calcmode="lin" valueType="num">
                                      <p:cBhvr>
                                        <p:cTn id="11" dur="1230" accel="100000" fill="hold">
                                          <p:stCondLst>
                                            <p:cond delay="768"/>
                                          </p:stCondLst>
                                        </p:cTn>
                                        <p:tgtEl>
                                          <p:spTgt spid="1026"/>
                                        </p:tgtEl>
                                        <p:attrNameLst>
                                          <p:attrName>ppt_x</p:attrName>
                                        </p:attrNameLst>
                                      </p:cBhvr>
                                    </p:anim>
                                    <p:set>
                                      <p:cBhvr>
                                        <p:cTn id="12" dur="768" fill="hold"/>
                                        <p:tgtEl>
                                          <p:spTgt spid="1026"/>
                                        </p:tgtEl>
                                        <p:attrNameLst>
                                          <p:attrName>ppt_y</p:attrName>
                                        </p:attrNameLst>
                                      </p:cBhvr>
                                      <p:to>
                                        <p:strVal val="(#ppt_y+0.4)"/>
                                      </p:to>
                                    </p:set>
                                    <p:anim from="(#ppt_y+0.4)" to="(#ppt_y)" calcmode="lin" valueType="num">
                                      <p:cBhvr>
                                        <p:cTn id="13" dur="1230" accel="100000" fill="hold">
                                          <p:stCondLst>
                                            <p:cond delay="768"/>
                                          </p:stCondLst>
                                        </p:cTn>
                                        <p:tgtEl>
                                          <p:spTgt spid="1026"/>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027">
                                            <p:txEl>
                                              <p:pRg st="0" end="0"/>
                                            </p:txEl>
                                          </p:spTgt>
                                        </p:tgtEl>
                                        <p:attrNameLst>
                                          <p:attrName>style.visibility</p:attrName>
                                        </p:attrNameLst>
                                      </p:cBhvr>
                                      <p:to>
                                        <p:strVal val="visible"/>
                                      </p:to>
                                    </p:set>
                                    <p:anim calcmode="lin" valueType="num">
                                      <p:cBhvr>
                                        <p:cTn id="18" dur="500" fill="hold"/>
                                        <p:tgtEl>
                                          <p:spTgt spid="1027">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027">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027">
                                            <p:txEl>
                                              <p:pRg st="0" end="0"/>
                                            </p:txEl>
                                          </p:spTgt>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027">
                                            <p:txEl>
                                              <p:pRg st="1" end="1"/>
                                            </p:txEl>
                                          </p:spTgt>
                                        </p:tgtEl>
                                        <p:attrNameLst>
                                          <p:attrName>style.visibility</p:attrName>
                                        </p:attrNameLst>
                                      </p:cBhvr>
                                      <p:to>
                                        <p:strVal val="visible"/>
                                      </p:to>
                                    </p:set>
                                    <p:anim calcmode="lin" valueType="num">
                                      <p:cBhvr>
                                        <p:cTn id="23" dur="500" fill="hold"/>
                                        <p:tgtEl>
                                          <p:spTgt spid="102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027">
                                            <p:txEl>
                                              <p:pRg st="1" end="1"/>
                                            </p:txEl>
                                          </p:spTgt>
                                        </p:tgtEl>
                                        <p:attrNameLst>
                                          <p:attrName>ppt_h</p:attrName>
                                        </p:attrNameLst>
                                      </p:cBhvr>
                                      <p:tavLst>
                                        <p:tav tm="0">
                                          <p:val>
                                            <p:fltVal val="0"/>
                                          </p:val>
                                        </p:tav>
                                        <p:tav tm="100000">
                                          <p:val>
                                            <p:strVal val="#ppt_h"/>
                                          </p:val>
                                        </p:tav>
                                      </p:tavLst>
                                    </p:anim>
                                    <p:animEffect transition="in" filter="fade">
                                      <p:cBhvr>
                                        <p:cTn id="25" dur="500"/>
                                        <p:tgtEl>
                                          <p:spTgt spid="1027">
                                            <p:txEl>
                                              <p:pRg st="1" end="1"/>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027">
                                            <p:txEl>
                                              <p:pRg st="2" end="2"/>
                                            </p:txEl>
                                          </p:spTgt>
                                        </p:tgtEl>
                                        <p:attrNameLst>
                                          <p:attrName>style.visibility</p:attrName>
                                        </p:attrNameLst>
                                      </p:cBhvr>
                                      <p:to>
                                        <p:strVal val="visible"/>
                                      </p:to>
                                    </p:set>
                                    <p:anim calcmode="lin" valueType="num">
                                      <p:cBhvr>
                                        <p:cTn id="28" dur="500" fill="hold"/>
                                        <p:tgtEl>
                                          <p:spTgt spid="1027">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1027">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1027">
                                            <p:txEl>
                                              <p:pRg st="2" end="2"/>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1027">
                                            <p:txEl>
                                              <p:pRg st="3" end="3"/>
                                            </p:txEl>
                                          </p:spTgt>
                                        </p:tgtEl>
                                        <p:attrNameLst>
                                          <p:attrName>style.visibility</p:attrName>
                                        </p:attrNameLst>
                                      </p:cBhvr>
                                      <p:to>
                                        <p:strVal val="visible"/>
                                      </p:to>
                                    </p:set>
                                    <p:anim calcmode="lin" valueType="num">
                                      <p:cBhvr>
                                        <p:cTn id="33" dur="500" fill="hold"/>
                                        <p:tgtEl>
                                          <p:spTgt spid="1027">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1027">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1027">
                                            <p:txEl>
                                              <p:pRg st="3" end="3"/>
                                            </p:txEl>
                                          </p:spTgt>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027">
                                            <p:txEl>
                                              <p:pRg st="4" end="4"/>
                                            </p:txEl>
                                          </p:spTgt>
                                        </p:tgtEl>
                                        <p:attrNameLst>
                                          <p:attrName>style.visibility</p:attrName>
                                        </p:attrNameLst>
                                      </p:cBhvr>
                                      <p:to>
                                        <p:strVal val="visible"/>
                                      </p:to>
                                    </p:set>
                                    <p:anim calcmode="lin" valueType="num">
                                      <p:cBhvr>
                                        <p:cTn id="38" dur="500" fill="hold"/>
                                        <p:tgtEl>
                                          <p:spTgt spid="1027">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1027">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53"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Effect transition="in" filter="fade">
                      <p:cBhvr>
                        <p:cTn dur="500"/>
                        <p:tgtEl>
                          <p:spTgt spid="1027"/>
                        </p:tgtEl>
                      </p:cBhvr>
                    </p:animEffect>
                  </p:childTnLst>
                </p:cTn>
              </p:par>
            </p:tnLst>
          </p:tmpl>
          <p:tmpl lvl="2">
            <p:tnLst>
              <p:par>
                <p:cTn presetID="53"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Effect transition="in" filter="fade">
                      <p:cBhvr>
                        <p:cTn dur="500"/>
                        <p:tgtEl>
                          <p:spTgt spid="1027"/>
                        </p:tgtEl>
                      </p:cBhvr>
                    </p:animEffect>
                  </p:childTnLst>
                </p:cTn>
              </p:par>
            </p:tnLst>
          </p:tmpl>
          <p:tmpl lvl="3">
            <p:tnLst>
              <p:par>
                <p:cTn presetID="53"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Effect transition="in" filter="fade">
                      <p:cBhvr>
                        <p:cTn dur="500"/>
                        <p:tgtEl>
                          <p:spTgt spid="1027"/>
                        </p:tgtEl>
                      </p:cBhvr>
                    </p:animEffect>
                  </p:childTnLst>
                </p:cTn>
              </p:par>
            </p:tnLst>
          </p:tmpl>
          <p:tmpl lvl="4">
            <p:tnLst>
              <p:par>
                <p:cTn presetID="53"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Effect transition="in" filter="fade">
                      <p:cBhvr>
                        <p:cTn dur="500"/>
                        <p:tgtEl>
                          <p:spTgt spid="1027"/>
                        </p:tgtEl>
                      </p:cBhvr>
                    </p:animEffect>
                  </p:childTnLst>
                </p:cTn>
              </p:par>
            </p:tnLst>
          </p:tmpl>
          <p:tmpl lvl="5">
            <p:tnLst>
              <p:par>
                <p:cTn presetID="53"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p:cTn dur="500" fill="hold"/>
                        <p:tgtEl>
                          <p:spTgt spid="1027"/>
                        </p:tgtEl>
                        <p:attrNameLst>
                          <p:attrName>ppt_w</p:attrName>
                        </p:attrNameLst>
                      </p:cBhvr>
                      <p:tavLst>
                        <p:tav tm="0">
                          <p:val>
                            <p:fltVal val="0"/>
                          </p:val>
                        </p:tav>
                        <p:tav tm="100000">
                          <p:val>
                            <p:strVal val="#ppt_w"/>
                          </p:val>
                        </p:tav>
                      </p:tavLst>
                    </p:anim>
                    <p:anim calcmode="lin" valueType="num">
                      <p:cBhvr>
                        <p:cTn dur="500" fill="hold"/>
                        <p:tgtEl>
                          <p:spTgt spid="1027"/>
                        </p:tgtEl>
                        <p:attrNameLst>
                          <p:attrName>ppt_h</p:attrName>
                        </p:attrNameLst>
                      </p:cBhvr>
                      <p:tavLst>
                        <p:tav tm="0">
                          <p:val>
                            <p:fltVal val="0"/>
                          </p:val>
                        </p:tav>
                        <p:tav tm="100000">
                          <p:val>
                            <p:strVal val="#ppt_h"/>
                          </p:val>
                        </p:tav>
                      </p:tavLst>
                    </p:anim>
                    <p:animEffect transition="in" filter="fade">
                      <p:cBhvr>
                        <p:cTn dur="500"/>
                        <p:tgtEl>
                          <p:spTgt spid="1027"/>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6880" algn="ctr" rtl="0" fontAlgn="base">
        <a:spcBef>
          <a:spcPct val="0"/>
        </a:spcBef>
        <a:spcAft>
          <a:spcPct val="0"/>
        </a:spcAft>
        <a:defRPr sz="4400">
          <a:solidFill>
            <a:schemeClr val="tx2"/>
          </a:solidFill>
          <a:latin typeface="Arial" charset="0"/>
        </a:defRPr>
      </a:lvl6pPr>
      <a:lvl7pPr marL="913761" algn="ctr" rtl="0" fontAlgn="base">
        <a:spcBef>
          <a:spcPct val="0"/>
        </a:spcBef>
        <a:spcAft>
          <a:spcPct val="0"/>
        </a:spcAft>
        <a:defRPr sz="4400">
          <a:solidFill>
            <a:schemeClr val="tx2"/>
          </a:solidFill>
          <a:latin typeface="Arial" charset="0"/>
        </a:defRPr>
      </a:lvl7pPr>
      <a:lvl8pPr marL="1370643" algn="ctr" rtl="0" fontAlgn="base">
        <a:spcBef>
          <a:spcPct val="0"/>
        </a:spcBef>
        <a:spcAft>
          <a:spcPct val="0"/>
        </a:spcAft>
        <a:defRPr sz="4400">
          <a:solidFill>
            <a:schemeClr val="tx2"/>
          </a:solidFill>
          <a:latin typeface="Arial" charset="0"/>
        </a:defRPr>
      </a:lvl8pPr>
      <a:lvl9pPr marL="1827524" algn="ctr" rtl="0" fontAlgn="base">
        <a:spcBef>
          <a:spcPct val="0"/>
        </a:spcBef>
        <a:spcAft>
          <a:spcPct val="0"/>
        </a:spcAft>
        <a:defRPr sz="4400">
          <a:solidFill>
            <a:schemeClr val="tx2"/>
          </a:solidFill>
          <a:latin typeface="Arial" charset="0"/>
        </a:defRPr>
      </a:lvl9pPr>
    </p:titleStyle>
    <p:bodyStyle>
      <a:lvl1pPr marL="341143" indent="-341143" algn="l" rtl="0" eaLnBrk="0" fontAlgn="base" hangingPunct="0">
        <a:spcBef>
          <a:spcPct val="20000"/>
        </a:spcBef>
        <a:spcAft>
          <a:spcPct val="0"/>
        </a:spcAft>
        <a:buChar char="•"/>
        <a:defRPr sz="3200">
          <a:solidFill>
            <a:schemeClr val="tx1"/>
          </a:solidFill>
          <a:latin typeface="+mn-lt"/>
          <a:ea typeface="+mn-ea"/>
          <a:cs typeface="+mn-cs"/>
        </a:defRPr>
      </a:lvl1pPr>
      <a:lvl2pPr marL="740993" indent="-284023" algn="l" rtl="0" eaLnBrk="0" fontAlgn="base" hangingPunct="0">
        <a:spcBef>
          <a:spcPct val="20000"/>
        </a:spcBef>
        <a:spcAft>
          <a:spcPct val="0"/>
        </a:spcAft>
        <a:buChar char="–"/>
        <a:defRPr sz="2800">
          <a:solidFill>
            <a:schemeClr val="tx1"/>
          </a:solidFill>
          <a:latin typeface="+mn-lt"/>
        </a:defRPr>
      </a:lvl2pPr>
      <a:lvl3pPr marL="1140843" indent="-226901" algn="l" rtl="0" eaLnBrk="0" fontAlgn="base" hangingPunct="0">
        <a:spcBef>
          <a:spcPct val="20000"/>
        </a:spcBef>
        <a:spcAft>
          <a:spcPct val="0"/>
        </a:spcAft>
        <a:buChar char="•"/>
        <a:defRPr sz="2400">
          <a:solidFill>
            <a:schemeClr val="tx1"/>
          </a:solidFill>
          <a:latin typeface="+mn-lt"/>
        </a:defRPr>
      </a:lvl3pPr>
      <a:lvl4pPr marL="1597813" indent="-226901" algn="l" rtl="0" eaLnBrk="0" fontAlgn="base" hangingPunct="0">
        <a:spcBef>
          <a:spcPct val="20000"/>
        </a:spcBef>
        <a:spcAft>
          <a:spcPct val="0"/>
        </a:spcAft>
        <a:buChar char="–"/>
        <a:defRPr sz="2000">
          <a:solidFill>
            <a:schemeClr val="tx1"/>
          </a:solidFill>
          <a:latin typeface="+mn-lt"/>
        </a:defRPr>
      </a:lvl4pPr>
      <a:lvl5pPr marL="2054786" indent="-226901" algn="l" rtl="0" eaLnBrk="0" fontAlgn="base" hangingPunct="0">
        <a:spcBef>
          <a:spcPct val="20000"/>
        </a:spcBef>
        <a:spcAft>
          <a:spcPct val="0"/>
        </a:spcAft>
        <a:buChar char="»"/>
        <a:defRPr sz="2000">
          <a:solidFill>
            <a:schemeClr val="tx1"/>
          </a:solidFill>
          <a:latin typeface="+mn-lt"/>
        </a:defRPr>
      </a:lvl5pPr>
      <a:lvl6pPr marL="2512838" indent="-228439" algn="l" rtl="0" fontAlgn="base">
        <a:spcBef>
          <a:spcPct val="20000"/>
        </a:spcBef>
        <a:spcAft>
          <a:spcPct val="0"/>
        </a:spcAft>
        <a:buChar char="»"/>
        <a:defRPr sz="2000">
          <a:solidFill>
            <a:schemeClr val="tx1"/>
          </a:solidFill>
          <a:latin typeface="+mn-lt"/>
        </a:defRPr>
      </a:lvl6pPr>
      <a:lvl7pPr marL="2969719" indent="-228439" algn="l" rtl="0" fontAlgn="base">
        <a:spcBef>
          <a:spcPct val="20000"/>
        </a:spcBef>
        <a:spcAft>
          <a:spcPct val="0"/>
        </a:spcAft>
        <a:buChar char="»"/>
        <a:defRPr sz="2000">
          <a:solidFill>
            <a:schemeClr val="tx1"/>
          </a:solidFill>
          <a:latin typeface="+mn-lt"/>
        </a:defRPr>
      </a:lvl7pPr>
      <a:lvl8pPr marL="3426602" indent="-228439" algn="l" rtl="0" fontAlgn="base">
        <a:spcBef>
          <a:spcPct val="20000"/>
        </a:spcBef>
        <a:spcAft>
          <a:spcPct val="0"/>
        </a:spcAft>
        <a:buChar char="»"/>
        <a:defRPr sz="2000">
          <a:solidFill>
            <a:schemeClr val="tx1"/>
          </a:solidFill>
          <a:latin typeface="+mn-lt"/>
        </a:defRPr>
      </a:lvl8pPr>
      <a:lvl9pPr marL="3883482" indent="-228439" algn="l" rtl="0" fontAlgn="base">
        <a:spcBef>
          <a:spcPct val="20000"/>
        </a:spcBef>
        <a:spcAft>
          <a:spcPct val="0"/>
        </a:spcAft>
        <a:buChar char="»"/>
        <a:defRPr sz="2000">
          <a:solidFill>
            <a:schemeClr val="tx1"/>
          </a:solidFill>
          <a:latin typeface="+mn-lt"/>
        </a:defRPr>
      </a:lvl9pPr>
    </p:bodyStyle>
    <p:otherStyle>
      <a:defPPr>
        <a:defRPr lang="en-US"/>
      </a:defPPr>
      <a:lvl1pPr marL="0" algn="l" defTabSz="913761" rtl="0" eaLnBrk="1" latinLnBrk="0" hangingPunct="1">
        <a:defRPr sz="1800" kern="1200">
          <a:solidFill>
            <a:schemeClr val="tx1"/>
          </a:solidFill>
          <a:latin typeface="+mn-lt"/>
          <a:ea typeface="+mn-ea"/>
          <a:cs typeface="+mn-cs"/>
        </a:defRPr>
      </a:lvl1pPr>
      <a:lvl2pPr marL="456880" algn="l" defTabSz="913761" rtl="0" eaLnBrk="1" latinLnBrk="0" hangingPunct="1">
        <a:defRPr sz="1800" kern="1200">
          <a:solidFill>
            <a:schemeClr val="tx1"/>
          </a:solidFill>
          <a:latin typeface="+mn-lt"/>
          <a:ea typeface="+mn-ea"/>
          <a:cs typeface="+mn-cs"/>
        </a:defRPr>
      </a:lvl2pPr>
      <a:lvl3pPr marL="913761" algn="l" defTabSz="913761" rtl="0" eaLnBrk="1" latinLnBrk="0" hangingPunct="1">
        <a:defRPr sz="1800" kern="1200">
          <a:solidFill>
            <a:schemeClr val="tx1"/>
          </a:solidFill>
          <a:latin typeface="+mn-lt"/>
          <a:ea typeface="+mn-ea"/>
          <a:cs typeface="+mn-cs"/>
        </a:defRPr>
      </a:lvl3pPr>
      <a:lvl4pPr marL="1370643" algn="l" defTabSz="913761" rtl="0" eaLnBrk="1" latinLnBrk="0" hangingPunct="1">
        <a:defRPr sz="1800" kern="1200">
          <a:solidFill>
            <a:schemeClr val="tx1"/>
          </a:solidFill>
          <a:latin typeface="+mn-lt"/>
          <a:ea typeface="+mn-ea"/>
          <a:cs typeface="+mn-cs"/>
        </a:defRPr>
      </a:lvl4pPr>
      <a:lvl5pPr marL="1827524" algn="l" defTabSz="913761" rtl="0" eaLnBrk="1" latinLnBrk="0" hangingPunct="1">
        <a:defRPr sz="1800" kern="1200">
          <a:solidFill>
            <a:schemeClr val="tx1"/>
          </a:solidFill>
          <a:latin typeface="+mn-lt"/>
          <a:ea typeface="+mn-ea"/>
          <a:cs typeface="+mn-cs"/>
        </a:defRPr>
      </a:lvl5pPr>
      <a:lvl6pPr marL="2284402" algn="l" defTabSz="913761" rtl="0" eaLnBrk="1" latinLnBrk="0" hangingPunct="1">
        <a:defRPr sz="1800" kern="1200">
          <a:solidFill>
            <a:schemeClr val="tx1"/>
          </a:solidFill>
          <a:latin typeface="+mn-lt"/>
          <a:ea typeface="+mn-ea"/>
          <a:cs typeface="+mn-cs"/>
        </a:defRPr>
      </a:lvl6pPr>
      <a:lvl7pPr marL="2741282" algn="l" defTabSz="913761" rtl="0" eaLnBrk="1" latinLnBrk="0" hangingPunct="1">
        <a:defRPr sz="1800" kern="1200">
          <a:solidFill>
            <a:schemeClr val="tx1"/>
          </a:solidFill>
          <a:latin typeface="+mn-lt"/>
          <a:ea typeface="+mn-ea"/>
          <a:cs typeface="+mn-cs"/>
        </a:defRPr>
      </a:lvl7pPr>
      <a:lvl8pPr marL="3198160" algn="l" defTabSz="913761" rtl="0" eaLnBrk="1" latinLnBrk="0" hangingPunct="1">
        <a:defRPr sz="1800" kern="1200">
          <a:solidFill>
            <a:schemeClr val="tx1"/>
          </a:solidFill>
          <a:latin typeface="+mn-lt"/>
          <a:ea typeface="+mn-ea"/>
          <a:cs typeface="+mn-cs"/>
        </a:defRPr>
      </a:lvl8pPr>
      <a:lvl9pPr marL="3655047" algn="l" defTabSz="91376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10.gi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slideLayout" Target="../slideLayouts/slideLayout30.xml"/><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16.png"/><Relationship Id="rId7" Type="http://schemas.openxmlformats.org/officeDocument/2006/relationships/image" Target="../media/image12.wmf"/><Relationship Id="rId2" Type="http://schemas.openxmlformats.org/officeDocument/2006/relationships/slideLayout" Target="../slideLayouts/slideLayout30.xml"/><Relationship Id="rId1" Type="http://schemas.openxmlformats.org/officeDocument/2006/relationships/video" Target="file:///D:\GIAO%20AN%20DIEN%20TU\GIAOANDIENTU%20HAO-DIEN%20AN\SongHuong.wmv" TargetMode="External"/><Relationship Id="rId6" Type="http://schemas.openxmlformats.org/officeDocument/2006/relationships/image" Target="../media/image17.wmf"/><Relationship Id="rId5" Type="http://schemas.openxmlformats.org/officeDocument/2006/relationships/image" Target="../media/image11.jpeg"/><Relationship Id="rId10" Type="http://schemas.openxmlformats.org/officeDocument/2006/relationships/image" Target="../media/image15.wmf"/><Relationship Id="rId4" Type="http://schemas.openxmlformats.org/officeDocument/2006/relationships/image" Target="../media/image10.gif"/><Relationship Id="rId9" Type="http://schemas.openxmlformats.org/officeDocument/2006/relationships/image" Target="../media/image1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90B85867-4D0F-4890-9817-B0B1669E1F26}"/>
              </a:ext>
            </a:extLst>
          </p:cNvPr>
          <p:cNvPicPr>
            <a:picLocks noChangeAspect="1"/>
          </p:cNvPicPr>
          <p:nvPr/>
        </p:nvPicPr>
        <p:blipFill>
          <a:blip r:embed="rId2"/>
          <a:stretch>
            <a:fillRect/>
          </a:stretch>
        </p:blipFill>
        <p:spPr>
          <a:xfrm>
            <a:off x="779844" y="799115"/>
            <a:ext cx="8025393" cy="4514000"/>
          </a:xfrm>
          <a:prstGeom prst="rect">
            <a:avLst/>
          </a:prstGeom>
          <a:effectLst>
            <a:innerShdw blurRad="114300">
              <a:prstClr val="black"/>
            </a:innerShdw>
          </a:effectLst>
        </p:spPr>
      </p:pic>
      <p:pic>
        <p:nvPicPr>
          <p:cNvPr id="4" name="图片 3">
            <a:extLst>
              <a:ext uri="{FF2B5EF4-FFF2-40B4-BE49-F238E27FC236}">
                <a16:creationId xmlns:a16="http://schemas.microsoft.com/office/drawing/2014/main" id="{64224A4D-1F87-4D68-9214-11F6A89C0261}"/>
              </a:ext>
            </a:extLst>
          </p:cNvPr>
          <p:cNvPicPr>
            <a:picLocks noChangeAspect="1"/>
          </p:cNvPicPr>
          <p:nvPr/>
        </p:nvPicPr>
        <p:blipFill>
          <a:blip r:embed="rId3"/>
          <a:stretch>
            <a:fillRect/>
          </a:stretch>
        </p:blipFill>
        <p:spPr>
          <a:xfrm>
            <a:off x="189902" y="1456785"/>
            <a:ext cx="2096142" cy="4976578"/>
          </a:xfrm>
          <a:prstGeom prst="rect">
            <a:avLst/>
          </a:prstGeom>
        </p:spPr>
      </p:pic>
      <p:pic>
        <p:nvPicPr>
          <p:cNvPr id="5" name="图片 7">
            <a:extLst>
              <a:ext uri="{FF2B5EF4-FFF2-40B4-BE49-F238E27FC236}">
                <a16:creationId xmlns:a16="http://schemas.microsoft.com/office/drawing/2014/main" id="{530EC18A-5C86-40FD-BDCF-B15AA64333DA}"/>
              </a:ext>
            </a:extLst>
          </p:cNvPr>
          <p:cNvPicPr>
            <a:picLocks noChangeAspect="1"/>
          </p:cNvPicPr>
          <p:nvPr/>
        </p:nvPicPr>
        <p:blipFill>
          <a:blip r:embed="rId4"/>
          <a:stretch>
            <a:fillRect/>
          </a:stretch>
        </p:blipFill>
        <p:spPr>
          <a:xfrm>
            <a:off x="1600200" y="110649"/>
            <a:ext cx="11128280" cy="6636701"/>
          </a:xfrm>
          <a:prstGeom prst="rect">
            <a:avLst/>
          </a:prstGeom>
        </p:spPr>
      </p:pic>
      <p:sp>
        <p:nvSpPr>
          <p:cNvPr id="2" name="TextBox 1"/>
          <p:cNvSpPr txBox="1"/>
          <p:nvPr/>
        </p:nvSpPr>
        <p:spPr>
          <a:xfrm>
            <a:off x="779844" y="1981200"/>
            <a:ext cx="8534400" cy="1846916"/>
          </a:xfrm>
          <a:prstGeom prst="rect">
            <a:avLst/>
          </a:prstGeom>
          <a:noFill/>
        </p:spPr>
        <p:txBody>
          <a:bodyPr wrap="square" rtlCol="0">
            <a:spAutoFit/>
          </a:bodyPr>
          <a:lstStyle/>
          <a:p>
            <a:pPr algn="ctr">
              <a:lnSpc>
                <a:spcPct val="150000"/>
              </a:lnSpc>
            </a:pPr>
            <a:r>
              <a:rPr lang="en-US" sz="3200" b="1" dirty="0">
                <a:solidFill>
                  <a:srgbClr val="FF33CC"/>
                </a:solidFill>
                <a:latin typeface="Times New Roman" pitchFamily="18" charset="0"/>
                <a:cs typeface="Times New Roman" pitchFamily="18" charset="0"/>
              </a:rPr>
              <a:t>LUYỆN TỪ VÀ CÂU</a:t>
            </a:r>
          </a:p>
          <a:p>
            <a:pPr algn="ctr">
              <a:lnSpc>
                <a:spcPct val="150000"/>
              </a:lnSpc>
            </a:pPr>
            <a:r>
              <a:rPr lang="en-US" sz="5000" b="1" dirty="0">
                <a:solidFill>
                  <a:srgbClr val="002060"/>
                </a:solidFill>
                <a:latin typeface="Times New Roman" pitchFamily="18" charset="0"/>
                <a:cs typeface="Times New Roman" pitchFamily="18" charset="0"/>
              </a:rPr>
              <a:t>ĐẠI TỪ XƯNG HÔ</a:t>
            </a:r>
          </a:p>
        </p:txBody>
      </p:sp>
      <p:sp>
        <p:nvSpPr>
          <p:cNvPr id="6" name="TextBox 5">
            <a:extLst>
              <a:ext uri="{FF2B5EF4-FFF2-40B4-BE49-F238E27FC236}">
                <a16:creationId xmlns:a16="http://schemas.microsoft.com/office/drawing/2014/main" id="{94C4800D-0E81-40EC-A21A-C64ED1B8A833}"/>
              </a:ext>
            </a:extLst>
          </p:cNvPr>
          <p:cNvSpPr txBox="1"/>
          <p:nvPr/>
        </p:nvSpPr>
        <p:spPr>
          <a:xfrm>
            <a:off x="4724400" y="5715000"/>
            <a:ext cx="3200400" cy="430887"/>
          </a:xfrm>
          <a:prstGeom prst="rect">
            <a:avLst/>
          </a:prstGeom>
          <a:noFill/>
        </p:spPr>
        <p:txBody>
          <a:bodyPr wrap="square" rtlCol="0">
            <a:spAutoFit/>
          </a:bodyPr>
          <a:lstStyle/>
          <a:p>
            <a:r>
              <a:rPr lang="en-US" sz="2200" b="1">
                <a:latin typeface="Times New Roman" panose="02020603050405020304" pitchFamily="18" charset="0"/>
                <a:cs typeface="Times New Roman" panose="02020603050405020304" pitchFamily="18" charset="0"/>
              </a:rPr>
              <a:t>GV </a:t>
            </a:r>
            <a:r>
              <a:rPr lang="en-US" sz="2200" b="1" dirty="0" err="1">
                <a:latin typeface="Times New Roman" panose="02020603050405020304" pitchFamily="18" charset="0"/>
                <a:cs typeface="Times New Roman" panose="02020603050405020304" pitchFamily="18" charset="0"/>
              </a:rPr>
              <a:t>Trần</a:t>
            </a:r>
            <a:r>
              <a:rPr lang="en-US" sz="2200" b="1" dirty="0">
                <a:latin typeface="Times New Roman" panose="02020603050405020304" pitchFamily="18" charset="0"/>
                <a:cs typeface="Times New Roman" panose="02020603050405020304" pitchFamily="18" charset="0"/>
              </a:rPr>
              <a:t> Minh </a:t>
            </a:r>
            <a:r>
              <a:rPr lang="en-US" sz="2200" b="1" dirty="0" err="1">
                <a:latin typeface="Times New Roman" panose="02020603050405020304" pitchFamily="18" charset="0"/>
                <a:cs typeface="Times New Roman" panose="02020603050405020304" pitchFamily="18" charset="0"/>
              </a:rPr>
              <a:t>Thảo</a:t>
            </a:r>
            <a:endParaRPr 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2157265"/>
      </p:ext>
    </p:extLst>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Text Box 41"/>
          <p:cNvSpPr txBox="1">
            <a:spLocks noChangeArrowheads="1"/>
          </p:cNvSpPr>
          <p:nvPr/>
        </p:nvSpPr>
        <p:spPr bwMode="auto">
          <a:xfrm>
            <a:off x="304800" y="1524005"/>
            <a:ext cx="1905000" cy="369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eaLnBrk="0" fontAlgn="base" hangingPunct="0">
              <a:spcBef>
                <a:spcPct val="50000"/>
              </a:spcBef>
              <a:spcAft>
                <a:spcPct val="0"/>
              </a:spcAft>
            </a:pPr>
            <a:endParaRPr lang="vi-VN" sz="1800">
              <a:solidFill>
                <a:prstClr val="black"/>
              </a:solidFill>
              <a:latin typeface="Arial" pitchFamily="34" charset="0"/>
            </a:endParaRPr>
          </a:p>
        </p:txBody>
      </p:sp>
      <p:sp>
        <p:nvSpPr>
          <p:cNvPr id="32821" name="Text Box 53"/>
          <p:cNvSpPr txBox="1">
            <a:spLocks noChangeArrowheads="1"/>
          </p:cNvSpPr>
          <p:nvPr/>
        </p:nvSpPr>
        <p:spPr bwMode="auto">
          <a:xfrm>
            <a:off x="3841761" y="2259021"/>
            <a:ext cx="4608513" cy="1169486"/>
          </a:xfrm>
          <a:prstGeom prst="rect">
            <a:avLst/>
          </a:prstGeom>
          <a:solidFill>
            <a:srgbClr val="66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b="1" dirty="0" err="1">
                <a:solidFill>
                  <a:srgbClr val="0000FF"/>
                </a:solidFill>
                <a:latin typeface="Times New Roman" pitchFamily="18" charset="0"/>
                <a:cs typeface="Times New Roman" pitchFamily="18" charset="0"/>
              </a:rPr>
              <a:t>Thể</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hiện</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thái</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độ</a:t>
            </a:r>
            <a:endParaRPr lang="en-US" b="1" dirty="0">
              <a:solidFill>
                <a:srgbClr val="0000FF"/>
              </a:solidFill>
              <a:latin typeface="Times New Roman" pitchFamily="18" charset="0"/>
              <a:cs typeface="Times New Roman" pitchFamily="18" charset="0"/>
            </a:endParaRPr>
          </a:p>
          <a:p>
            <a:pPr defTabSz="914036" fontAlgn="base">
              <a:spcBef>
                <a:spcPct val="50000"/>
              </a:spcBef>
              <a:spcAft>
                <a:spcPct val="0"/>
              </a:spcAft>
            </a:pPr>
            <a:endParaRPr lang="en-US" b="1" dirty="0">
              <a:solidFill>
                <a:srgbClr val="0000FF"/>
              </a:solidFill>
              <a:latin typeface="Times New Roman" pitchFamily="18" charset="0"/>
            </a:endParaRPr>
          </a:p>
        </p:txBody>
      </p:sp>
      <p:sp>
        <p:nvSpPr>
          <p:cNvPr id="32822" name="Text Box 54"/>
          <p:cNvSpPr txBox="1">
            <a:spLocks noChangeArrowheads="1"/>
          </p:cNvSpPr>
          <p:nvPr/>
        </p:nvSpPr>
        <p:spPr bwMode="auto">
          <a:xfrm>
            <a:off x="3919538" y="5310196"/>
            <a:ext cx="4646612" cy="1169486"/>
          </a:xfrm>
          <a:prstGeom prst="rect">
            <a:avLst/>
          </a:prstGeom>
          <a:solidFill>
            <a:srgbClr val="CC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b="1" dirty="0" err="1">
                <a:solidFill>
                  <a:srgbClr val="0000FF"/>
                </a:solidFill>
                <a:latin typeface="Times New Roman" pitchFamily="18" charset="0"/>
                <a:cs typeface="Times New Roman" pitchFamily="18" charset="0"/>
              </a:rPr>
              <a:t>Thể</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hiện</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thái</a:t>
            </a:r>
            <a:r>
              <a:rPr lang="en-US" b="1" dirty="0">
                <a:solidFill>
                  <a:srgbClr val="0000FF"/>
                </a:solidFill>
                <a:latin typeface="Times New Roman" pitchFamily="18" charset="0"/>
                <a:cs typeface="Times New Roman" pitchFamily="18" charset="0"/>
              </a:rPr>
              <a:t> </a:t>
            </a:r>
            <a:r>
              <a:rPr lang="en-US" b="1" dirty="0" err="1">
                <a:solidFill>
                  <a:srgbClr val="0000FF"/>
                </a:solidFill>
                <a:latin typeface="Times New Roman" pitchFamily="18" charset="0"/>
                <a:cs typeface="Times New Roman" pitchFamily="18" charset="0"/>
              </a:rPr>
              <a:t>độ</a:t>
            </a:r>
            <a:endParaRPr lang="en-US" b="1" dirty="0">
              <a:solidFill>
                <a:srgbClr val="0000FF"/>
              </a:solidFill>
              <a:latin typeface="Times New Roman" pitchFamily="18" charset="0"/>
              <a:cs typeface="Times New Roman" pitchFamily="18" charset="0"/>
            </a:endParaRPr>
          </a:p>
          <a:p>
            <a:pPr defTabSz="914036" fontAlgn="base">
              <a:spcBef>
                <a:spcPct val="50000"/>
              </a:spcBef>
              <a:spcAft>
                <a:spcPct val="0"/>
              </a:spcAft>
            </a:pPr>
            <a:endParaRPr lang="en-US" b="1" dirty="0">
              <a:solidFill>
                <a:srgbClr val="0000FF"/>
              </a:solidFill>
              <a:latin typeface=".VnTime" pitchFamily="34" charset="0"/>
            </a:endParaRPr>
          </a:p>
        </p:txBody>
      </p:sp>
      <p:sp>
        <p:nvSpPr>
          <p:cNvPr id="32838" name="AutoShape 70"/>
          <p:cNvSpPr>
            <a:spLocks noChangeArrowheads="1"/>
          </p:cNvSpPr>
          <p:nvPr/>
        </p:nvSpPr>
        <p:spPr bwMode="auto">
          <a:xfrm>
            <a:off x="2825761" y="323490"/>
            <a:ext cx="5664200" cy="1704975"/>
          </a:xfrm>
          <a:prstGeom prst="cloudCallout">
            <a:avLst>
              <a:gd name="adj1" fmla="val -48097"/>
              <a:gd name="adj2" fmla="val 59389"/>
            </a:avLst>
          </a:prstGeom>
          <a:solidFill>
            <a:srgbClr val="CCFFFF"/>
          </a:solidFill>
          <a:ln w="9525">
            <a:solidFill>
              <a:schemeClr val="tx1"/>
            </a:solidFill>
            <a:round/>
            <a:headEnd/>
            <a:tailEnd/>
          </a:ln>
        </p:spPr>
        <p:txBody>
          <a:bodyPr lIns="91370" tIns="45688" rIns="91370" bIns="45688"/>
          <a:lstStyle/>
          <a:p>
            <a:pPr algn="ctr" defTabSz="914036" fontAlgn="base">
              <a:spcBef>
                <a:spcPct val="0"/>
              </a:spcBef>
              <a:spcAft>
                <a:spcPct val="0"/>
              </a:spcAft>
            </a:pPr>
            <a:r>
              <a:rPr lang="vi-VN" sz="3200" dirty="0">
                <a:solidFill>
                  <a:prstClr val="black"/>
                </a:solidFill>
                <a:latin typeface="Times New Roman" pitchFamily="18" charset="0"/>
                <a:cs typeface="Times New Roman" pitchFamily="18" charset="0"/>
              </a:rPr>
              <a:t>Thỏ</a:t>
            </a:r>
            <a:r>
              <a:rPr lang="en-US" sz="3200" dirty="0">
                <a:solidFill>
                  <a:prstClr val="black"/>
                </a:solidFill>
                <a:latin typeface="Times New Roman" pitchFamily="18" charset="0"/>
                <a:cs typeface="Times New Roman" pitchFamily="18" charset="0"/>
              </a:rPr>
              <a:t> </a:t>
            </a:r>
            <a:r>
              <a:rPr lang="vi-VN" sz="3200" dirty="0">
                <a:solidFill>
                  <a:prstClr val="black"/>
                </a:solidFill>
                <a:latin typeface="Times New Roman" pitchFamily="18" charset="0"/>
                <a:cs typeface="Times New Roman" pitchFamily="18" charset="0"/>
              </a:rPr>
              <a:t>xưng</a:t>
            </a:r>
            <a:r>
              <a:rPr lang="en-US" sz="3200" dirty="0">
                <a:solidFill>
                  <a:prstClr val="black"/>
                </a:solidFill>
                <a:latin typeface="Times New Roman" pitchFamily="18" charset="0"/>
                <a:cs typeface="Times New Roman" pitchFamily="18" charset="0"/>
              </a:rPr>
              <a:t> </a:t>
            </a:r>
            <a:r>
              <a:rPr lang="vi-VN" sz="3200" dirty="0">
                <a:solidFill>
                  <a:prstClr val="black"/>
                </a:solidFill>
                <a:latin typeface="Times New Roman" pitchFamily="18" charset="0"/>
                <a:cs typeface="Times New Roman" pitchFamily="18" charset="0"/>
              </a:rPr>
              <a:t>là</a:t>
            </a:r>
            <a:r>
              <a:rPr lang="en-US" sz="3200" dirty="0">
                <a:solidFill>
                  <a:prstClr val="black"/>
                </a:solidFill>
                <a:latin typeface="Times New Roman" pitchFamily="18" charset="0"/>
                <a:cs typeface="Times New Roman" pitchFamily="18" charset="0"/>
              </a:rPr>
              <a:t>     </a:t>
            </a:r>
            <a:r>
              <a:rPr lang="vi-VN" sz="3200" dirty="0">
                <a:solidFill>
                  <a:prstClr val="black"/>
                </a:solidFill>
                <a:latin typeface="Times New Roman" pitchFamily="18" charset="0"/>
                <a:cs typeface="Times New Roman" pitchFamily="18" charset="0"/>
              </a:rPr>
              <a:t>,</a:t>
            </a:r>
            <a:endParaRPr lang="en-US" sz="3200" dirty="0">
              <a:solidFill>
                <a:prstClr val="black"/>
              </a:solidFill>
              <a:latin typeface="Times New Roman" pitchFamily="18" charset="0"/>
              <a:cs typeface="Times New Roman" pitchFamily="18" charset="0"/>
            </a:endParaRPr>
          </a:p>
          <a:p>
            <a:pPr algn="ctr" defTabSz="914036" fontAlgn="base">
              <a:spcBef>
                <a:spcPct val="0"/>
              </a:spcBef>
              <a:spcAft>
                <a:spcPct val="0"/>
              </a:spcAft>
            </a:pPr>
            <a:r>
              <a:rPr lang="vi-VN" sz="3200" dirty="0">
                <a:solidFill>
                  <a:prstClr val="black"/>
                </a:solidFill>
                <a:latin typeface="Times New Roman" pitchFamily="18" charset="0"/>
                <a:cs typeface="Times New Roman" pitchFamily="18" charset="0"/>
              </a:rPr>
              <a:t>gọi rùa là</a:t>
            </a:r>
            <a:endParaRPr lang="en-US" sz="3200" b="1" dirty="0">
              <a:solidFill>
                <a:srgbClr val="FF0066"/>
              </a:solidFill>
              <a:latin typeface=".VnTime" pitchFamily="34" charset="0"/>
            </a:endParaRPr>
          </a:p>
        </p:txBody>
      </p:sp>
      <p:sp>
        <p:nvSpPr>
          <p:cNvPr id="32840" name="Line 72"/>
          <p:cNvSpPr>
            <a:spLocks noChangeShapeType="1"/>
          </p:cNvSpPr>
          <p:nvPr/>
        </p:nvSpPr>
        <p:spPr bwMode="auto">
          <a:xfrm flipV="1">
            <a:off x="2790826" y="2838450"/>
            <a:ext cx="1012825" cy="4763"/>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32841" name="AutoShape 73"/>
          <p:cNvSpPr>
            <a:spLocks noChangeArrowheads="1"/>
          </p:cNvSpPr>
          <p:nvPr/>
        </p:nvSpPr>
        <p:spPr bwMode="auto">
          <a:xfrm>
            <a:off x="2844801" y="3590925"/>
            <a:ext cx="5553075" cy="1579563"/>
          </a:xfrm>
          <a:prstGeom prst="cloudCallout">
            <a:avLst>
              <a:gd name="adj1" fmla="val -50597"/>
              <a:gd name="adj2" fmla="val 54958"/>
            </a:avLst>
          </a:prstGeom>
          <a:solidFill>
            <a:srgbClr val="CCFFFF"/>
          </a:solidFill>
          <a:ln w="9525">
            <a:solidFill>
              <a:schemeClr val="tx1"/>
            </a:solidFill>
            <a:round/>
            <a:headEnd/>
            <a:tailEnd/>
          </a:ln>
        </p:spPr>
        <p:txBody>
          <a:bodyPr lIns="91370" tIns="45688" rIns="91370" bIns="45688"/>
          <a:lstStyle/>
          <a:p>
            <a:pPr algn="ctr" defTabSz="914036" fontAlgn="base">
              <a:spcBef>
                <a:spcPct val="0"/>
              </a:spcBef>
              <a:spcAft>
                <a:spcPct val="0"/>
              </a:spcAft>
            </a:pPr>
            <a:r>
              <a:rPr lang="vi-VN" sz="3200" dirty="0">
                <a:solidFill>
                  <a:prstClr val="black"/>
                </a:solidFill>
                <a:latin typeface="Times New Roman" pitchFamily="18" charset="0"/>
                <a:cs typeface="Times New Roman" pitchFamily="18" charset="0"/>
              </a:rPr>
              <a:t>Rùa xưng là</a:t>
            </a:r>
            <a:r>
              <a:rPr lang="en-US" sz="3200" dirty="0">
                <a:solidFill>
                  <a:prstClr val="black"/>
                </a:solidFill>
                <a:latin typeface="Times New Roman" pitchFamily="18" charset="0"/>
                <a:cs typeface="Times New Roman" pitchFamily="18" charset="0"/>
              </a:rPr>
              <a:t> </a:t>
            </a:r>
            <a:r>
              <a:rPr lang="vi-VN" sz="3200" dirty="0">
                <a:solidFill>
                  <a:prstClr val="black"/>
                </a:solidFill>
                <a:latin typeface="Times New Roman" pitchFamily="18" charset="0"/>
                <a:cs typeface="Times New Roman" pitchFamily="18" charset="0"/>
              </a:rPr>
              <a:t> </a:t>
            </a:r>
            <a:r>
              <a:rPr lang="en-US" sz="3200" b="1" dirty="0">
                <a:solidFill>
                  <a:srgbClr val="FF0000"/>
                </a:solidFill>
                <a:latin typeface="Times New Roman" pitchFamily="18" charset="0"/>
                <a:cs typeface="Times New Roman" pitchFamily="18" charset="0"/>
              </a:rPr>
              <a:t>    </a:t>
            </a:r>
            <a:r>
              <a:rPr lang="vi-VN" sz="3200" dirty="0">
                <a:solidFill>
                  <a:prstClr val="black"/>
                </a:solidFill>
                <a:latin typeface="Times New Roman" pitchFamily="18" charset="0"/>
                <a:cs typeface="Times New Roman" pitchFamily="18" charset="0"/>
              </a:rPr>
              <a:t>, </a:t>
            </a:r>
            <a:endParaRPr lang="en-US" sz="3200" dirty="0">
              <a:solidFill>
                <a:prstClr val="black"/>
              </a:solidFill>
              <a:latin typeface="Times New Roman" pitchFamily="18" charset="0"/>
              <a:cs typeface="Times New Roman" pitchFamily="18" charset="0"/>
            </a:endParaRPr>
          </a:p>
          <a:p>
            <a:pPr algn="ctr" defTabSz="914036" fontAlgn="base">
              <a:spcBef>
                <a:spcPct val="0"/>
              </a:spcBef>
              <a:spcAft>
                <a:spcPct val="0"/>
              </a:spcAft>
            </a:pPr>
            <a:r>
              <a:rPr lang="vi-VN" sz="3200" dirty="0">
                <a:solidFill>
                  <a:prstClr val="black"/>
                </a:solidFill>
                <a:latin typeface="Times New Roman" pitchFamily="18" charset="0"/>
                <a:cs typeface="Times New Roman" pitchFamily="18" charset="0"/>
              </a:rPr>
              <a:t>gọi thỏ là </a:t>
            </a:r>
            <a:r>
              <a:rPr lang="en-US" sz="3200" b="1" dirty="0">
                <a:solidFill>
                  <a:srgbClr val="FF0000"/>
                </a:solidFill>
                <a:latin typeface="Times New Roman" pitchFamily="18" charset="0"/>
                <a:cs typeface="Times New Roman" pitchFamily="18" charset="0"/>
              </a:rPr>
              <a:t>              </a:t>
            </a:r>
            <a:endParaRPr lang="vi-VN" sz="3200" b="1" dirty="0">
              <a:solidFill>
                <a:srgbClr val="FF0000"/>
              </a:solidFill>
              <a:latin typeface="Times New Roman" pitchFamily="18" charset="0"/>
              <a:cs typeface="Times New Roman" pitchFamily="18" charset="0"/>
            </a:endParaRPr>
          </a:p>
          <a:p>
            <a:pPr algn="ctr" defTabSz="914036" fontAlgn="base">
              <a:spcBef>
                <a:spcPct val="0"/>
              </a:spcBef>
              <a:spcAft>
                <a:spcPct val="0"/>
              </a:spcAft>
            </a:pPr>
            <a:endParaRPr lang="en-US" sz="2800" b="1" dirty="0">
              <a:solidFill>
                <a:srgbClr val="FF0066"/>
              </a:solidFill>
              <a:latin typeface=".VnTime" pitchFamily="34" charset="0"/>
            </a:endParaRPr>
          </a:p>
        </p:txBody>
      </p:sp>
      <p:sp>
        <p:nvSpPr>
          <p:cNvPr id="32842" name="Line 74"/>
          <p:cNvSpPr>
            <a:spLocks noChangeShapeType="1"/>
          </p:cNvSpPr>
          <p:nvPr/>
        </p:nvSpPr>
        <p:spPr bwMode="auto">
          <a:xfrm flipV="1">
            <a:off x="2733676" y="5924550"/>
            <a:ext cx="1108075" cy="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119817" name="TextBox 2"/>
          <p:cNvSpPr txBox="1">
            <a:spLocks noChangeArrowheads="1"/>
          </p:cNvSpPr>
          <p:nvPr/>
        </p:nvSpPr>
        <p:spPr bwMode="auto">
          <a:xfrm>
            <a:off x="7029450" y="1608140"/>
            <a:ext cx="768350"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endParaRPr lang="vi-VN">
              <a:solidFill>
                <a:prstClr val="black"/>
              </a:solidFill>
            </a:endParaRPr>
          </a:p>
        </p:txBody>
      </p:sp>
      <p:sp>
        <p:nvSpPr>
          <p:cNvPr id="4" name="TextBox 3"/>
          <p:cNvSpPr txBox="1">
            <a:spLocks noChangeArrowheads="1"/>
          </p:cNvSpPr>
          <p:nvPr/>
        </p:nvSpPr>
        <p:spPr bwMode="auto">
          <a:xfrm>
            <a:off x="6248400" y="619844"/>
            <a:ext cx="498475"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vi-VN" b="1" dirty="0">
                <a:solidFill>
                  <a:srgbClr val="FF0000"/>
                </a:solidFill>
                <a:latin typeface="Times New Roman" pitchFamily="18" charset="0"/>
                <a:cs typeface="Times New Roman" pitchFamily="18" charset="0"/>
              </a:rPr>
              <a:t>ta </a:t>
            </a:r>
            <a:endParaRPr lang="en-US" dirty="0">
              <a:solidFill>
                <a:prstClr val="black"/>
              </a:solidFill>
            </a:endParaRPr>
          </a:p>
        </p:txBody>
      </p:sp>
      <p:sp>
        <p:nvSpPr>
          <p:cNvPr id="119819" name="TextBox 4"/>
          <p:cNvSpPr txBox="1">
            <a:spLocks noChangeArrowheads="1"/>
          </p:cNvSpPr>
          <p:nvPr/>
        </p:nvSpPr>
        <p:spPr bwMode="auto">
          <a:xfrm>
            <a:off x="7875589" y="1524001"/>
            <a:ext cx="536575"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endParaRPr lang="vi-VN">
              <a:solidFill>
                <a:prstClr val="black"/>
              </a:solidFill>
            </a:endParaRPr>
          </a:p>
        </p:txBody>
      </p:sp>
      <p:sp>
        <p:nvSpPr>
          <p:cNvPr id="7" name="TextBox 6"/>
          <p:cNvSpPr txBox="1">
            <a:spLocks noChangeArrowheads="1"/>
          </p:cNvSpPr>
          <p:nvPr/>
        </p:nvSpPr>
        <p:spPr bwMode="auto">
          <a:xfrm>
            <a:off x="6283325" y="1077044"/>
            <a:ext cx="1336675"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en-US" b="1" dirty="0">
                <a:solidFill>
                  <a:srgbClr val="FF0000"/>
                </a:solidFill>
                <a:latin typeface="Times New Roman" pitchFamily="18" charset="0"/>
                <a:cs typeface="Times New Roman" pitchFamily="18" charset="0"/>
              </a:rPr>
              <a:t>c</a:t>
            </a:r>
            <a:r>
              <a:rPr lang="vi-VN" b="1" dirty="0">
                <a:solidFill>
                  <a:srgbClr val="FF0000"/>
                </a:solidFill>
                <a:latin typeface="Times New Roman" pitchFamily="18" charset="0"/>
                <a:cs typeface="Times New Roman" pitchFamily="18" charset="0"/>
              </a:rPr>
              <a:t>hú em</a:t>
            </a:r>
          </a:p>
        </p:txBody>
      </p:sp>
      <p:sp>
        <p:nvSpPr>
          <p:cNvPr id="8" name="TextBox 7"/>
          <p:cNvSpPr txBox="1">
            <a:spLocks noChangeArrowheads="1"/>
          </p:cNvSpPr>
          <p:nvPr/>
        </p:nvSpPr>
        <p:spPr bwMode="auto">
          <a:xfrm>
            <a:off x="5110174" y="2252669"/>
            <a:ext cx="3379787" cy="954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en-US" b="1" dirty="0">
                <a:solidFill>
                  <a:srgbClr val="0000FF"/>
                </a:solidFill>
                <a:latin typeface="Times New Roman" pitchFamily="18" charset="0"/>
              </a:rPr>
              <a:t>               </a:t>
            </a:r>
            <a:r>
              <a:rPr lang="en-US" b="1" dirty="0">
                <a:solidFill>
                  <a:srgbClr val="FF0000"/>
                </a:solidFill>
                <a:latin typeface="Times New Roman" pitchFamily="18" charset="0"/>
              </a:rPr>
              <a:t>kiêu căng,</a:t>
            </a:r>
          </a:p>
          <a:p>
            <a:pPr defTabSz="914036" fontAlgn="base">
              <a:spcBef>
                <a:spcPct val="0"/>
              </a:spcBef>
              <a:spcAft>
                <a:spcPct val="0"/>
              </a:spcAft>
            </a:pPr>
            <a:r>
              <a:rPr lang="en-US" b="1" dirty="0">
                <a:solidFill>
                  <a:srgbClr val="FF0000"/>
                </a:solidFill>
                <a:latin typeface="Times New Roman" pitchFamily="18" charset="0"/>
              </a:rPr>
              <a:t> coi thường rùa</a:t>
            </a:r>
          </a:p>
        </p:txBody>
      </p:sp>
      <p:sp>
        <p:nvSpPr>
          <p:cNvPr id="9" name="TextBox 8"/>
          <p:cNvSpPr txBox="1">
            <a:spLocks noChangeArrowheads="1"/>
          </p:cNvSpPr>
          <p:nvPr/>
        </p:nvSpPr>
        <p:spPr bwMode="auto">
          <a:xfrm>
            <a:off x="6103938" y="3896444"/>
            <a:ext cx="601662"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vi-VN" b="1" dirty="0">
                <a:solidFill>
                  <a:srgbClr val="FF0000"/>
                </a:solidFill>
                <a:latin typeface="Times New Roman" pitchFamily="18" charset="0"/>
                <a:cs typeface="Times New Roman" pitchFamily="18" charset="0"/>
              </a:rPr>
              <a:t>tôi</a:t>
            </a:r>
            <a:endParaRPr lang="en-US" dirty="0">
              <a:solidFill>
                <a:prstClr val="black"/>
              </a:solidFill>
            </a:endParaRPr>
          </a:p>
        </p:txBody>
      </p:sp>
      <p:sp>
        <p:nvSpPr>
          <p:cNvPr id="10" name="TextBox 9"/>
          <p:cNvSpPr txBox="1">
            <a:spLocks noChangeArrowheads="1"/>
          </p:cNvSpPr>
          <p:nvPr/>
        </p:nvSpPr>
        <p:spPr bwMode="auto">
          <a:xfrm>
            <a:off x="6267450" y="4343400"/>
            <a:ext cx="895350"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vi-VN" b="1" dirty="0">
                <a:solidFill>
                  <a:srgbClr val="FF0000"/>
                </a:solidFill>
                <a:latin typeface="Times New Roman" pitchFamily="18" charset="0"/>
                <a:cs typeface="Times New Roman" pitchFamily="18" charset="0"/>
              </a:rPr>
              <a:t>anh</a:t>
            </a:r>
          </a:p>
        </p:txBody>
      </p:sp>
      <p:sp>
        <p:nvSpPr>
          <p:cNvPr id="11" name="TextBox 10"/>
          <p:cNvSpPr txBox="1">
            <a:spLocks noChangeArrowheads="1"/>
          </p:cNvSpPr>
          <p:nvPr/>
        </p:nvSpPr>
        <p:spPr bwMode="auto">
          <a:xfrm>
            <a:off x="5260975" y="5327651"/>
            <a:ext cx="3263900" cy="1384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0"/>
              </a:spcBef>
              <a:spcAft>
                <a:spcPct val="0"/>
              </a:spcAft>
            </a:pPr>
            <a:r>
              <a:rPr lang="en-US" b="1" dirty="0">
                <a:solidFill>
                  <a:srgbClr val="0000FF"/>
                </a:solidFill>
                <a:latin typeface="Times New Roman" pitchFamily="18" charset="0"/>
              </a:rPr>
              <a:t>              </a:t>
            </a:r>
            <a:r>
              <a:rPr lang="en-US" b="1" dirty="0">
                <a:solidFill>
                  <a:srgbClr val="FF0000"/>
                </a:solidFill>
                <a:latin typeface="Times New Roman" pitchFamily="18" charset="0"/>
              </a:rPr>
              <a:t>tự trọng, lịch sự với thỏ</a:t>
            </a:r>
          </a:p>
          <a:p>
            <a:pPr defTabSz="914036" fontAlgn="base">
              <a:spcBef>
                <a:spcPct val="0"/>
              </a:spcBef>
              <a:spcAft>
                <a:spcPct val="0"/>
              </a:spcAft>
            </a:pPr>
            <a:endParaRPr lang="en-US" dirty="0">
              <a:solidFill>
                <a:prstClr val="black"/>
              </a:solidFill>
            </a:endParaRPr>
          </a:p>
        </p:txBody>
      </p:sp>
      <p:pic>
        <p:nvPicPr>
          <p:cNvPr id="11982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613" y="1201738"/>
            <a:ext cx="2692400"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9826"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1" y="4337050"/>
            <a:ext cx="2657475" cy="220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18"/>
          <p:cNvSpPr txBox="1">
            <a:spLocks noChangeArrowheads="1"/>
          </p:cNvSpPr>
          <p:nvPr/>
        </p:nvSpPr>
        <p:spPr bwMode="auto">
          <a:xfrm>
            <a:off x="99648" y="34644"/>
            <a:ext cx="3024552" cy="954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ctr" defTabSz="914036" fontAlgn="base">
              <a:spcBef>
                <a:spcPct val="0"/>
              </a:spcBef>
              <a:spcAft>
                <a:spcPct val="0"/>
              </a:spcAft>
            </a:pPr>
            <a:r>
              <a:rPr lang="en-US" b="1" dirty="0">
                <a:solidFill>
                  <a:srgbClr val="0000FF"/>
                </a:solidFill>
                <a:latin typeface="Times New Roman" pitchFamily="18" charset="0"/>
              </a:rPr>
              <a:t>NHẬN XÉT</a:t>
            </a:r>
            <a:endParaRPr lang="en-US" b="1" dirty="0">
              <a:solidFill>
                <a:srgbClr val="FF0000"/>
              </a:solidFill>
              <a:latin typeface="Times New Roman" pitchFamily="18" charset="0"/>
            </a:endParaRPr>
          </a:p>
          <a:p>
            <a:pPr algn="ctr" defTabSz="914036" fontAlgn="base">
              <a:spcBef>
                <a:spcPct val="0"/>
              </a:spcBef>
              <a:spcAft>
                <a:spcPct val="0"/>
              </a:spcAft>
            </a:pPr>
            <a:r>
              <a:rPr lang="en-US" b="1" dirty="0">
                <a:solidFill>
                  <a:srgbClr val="FF0000"/>
                </a:solidFill>
                <a:latin typeface="Times New Roman" pitchFamily="18" charset="0"/>
              </a:rPr>
              <a:t> VỀ THÁI ĐỘ</a:t>
            </a:r>
          </a:p>
        </p:txBody>
      </p:sp>
    </p:spTree>
    <p:extLst>
      <p:ext uri="{BB962C8B-B14F-4D97-AF65-F5344CB8AC3E}">
        <p14:creationId xmlns:p14="http://schemas.microsoft.com/office/powerpoint/2010/main" val="3168236425"/>
      </p:ext>
    </p:extLst>
  </p:cSld>
  <p:clrMapOvr>
    <a:masterClrMapping/>
  </p:clrMapOvr>
  <p:transition spd="slow">
    <p:wipe/>
    <p:sndAc>
      <p:end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838"/>
                                        </p:tgtEl>
                                        <p:attrNameLst>
                                          <p:attrName>style.visibility</p:attrName>
                                        </p:attrNameLst>
                                      </p:cBhvr>
                                      <p:to>
                                        <p:strVal val="visible"/>
                                      </p:to>
                                    </p:set>
                                    <p:animEffect transition="in" filter="wipe(left)">
                                      <p:cBhvr>
                                        <p:cTn id="12" dur="500"/>
                                        <p:tgtEl>
                                          <p:spTgt spid="328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2840"/>
                                        </p:tgtEl>
                                        <p:attrNameLst>
                                          <p:attrName>style.visibility</p:attrName>
                                        </p:attrNameLst>
                                      </p:cBhvr>
                                      <p:to>
                                        <p:strVal val="visible"/>
                                      </p:to>
                                    </p:set>
                                    <p:anim calcmode="lin" valueType="num">
                                      <p:cBhvr additive="base">
                                        <p:cTn id="27" dur="500" fill="hold"/>
                                        <p:tgtEl>
                                          <p:spTgt spid="32840"/>
                                        </p:tgtEl>
                                        <p:attrNameLst>
                                          <p:attrName>ppt_x</p:attrName>
                                        </p:attrNameLst>
                                      </p:cBhvr>
                                      <p:tavLst>
                                        <p:tav tm="0">
                                          <p:val>
                                            <p:strVal val="#ppt_x"/>
                                          </p:val>
                                        </p:tav>
                                        <p:tav tm="100000">
                                          <p:val>
                                            <p:strVal val="#ppt_x"/>
                                          </p:val>
                                        </p:tav>
                                      </p:tavLst>
                                    </p:anim>
                                    <p:anim calcmode="lin" valueType="num">
                                      <p:cBhvr additive="base">
                                        <p:cTn id="28" dur="500" fill="hold"/>
                                        <p:tgtEl>
                                          <p:spTgt spid="32840"/>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2821"/>
                                        </p:tgtEl>
                                        <p:attrNameLst>
                                          <p:attrName>style.visibility</p:attrName>
                                        </p:attrNameLst>
                                      </p:cBhvr>
                                      <p:to>
                                        <p:strVal val="visible"/>
                                      </p:to>
                                    </p:set>
                                    <p:animEffect transition="in" filter="wipe(left)">
                                      <p:cBhvr>
                                        <p:cTn id="33" dur="500"/>
                                        <p:tgtEl>
                                          <p:spTgt spid="3282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wipe(left)">
                                      <p:cBhvr>
                                        <p:cTn id="38" dur="500"/>
                                        <p:tgtEl>
                                          <p:spTgt spid="8"/>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32841"/>
                                        </p:tgtEl>
                                        <p:attrNameLst>
                                          <p:attrName>style.visibility</p:attrName>
                                        </p:attrNameLst>
                                      </p:cBhvr>
                                      <p:to>
                                        <p:strVal val="visible"/>
                                      </p:to>
                                    </p:set>
                                    <p:animEffect transition="in" filter="wipe(left)">
                                      <p:cBhvr>
                                        <p:cTn id="43" dur="500"/>
                                        <p:tgtEl>
                                          <p:spTgt spid="3284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left)">
                                      <p:cBhvr>
                                        <p:cTn id="48" dur="500"/>
                                        <p:tgtEl>
                                          <p:spTgt spid="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wipe(left)">
                                      <p:cBhvr>
                                        <p:cTn id="53" dur="500"/>
                                        <p:tgtEl>
                                          <p:spTgt spid="10"/>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32842"/>
                                        </p:tgtEl>
                                        <p:attrNameLst>
                                          <p:attrName>style.visibility</p:attrName>
                                        </p:attrNameLst>
                                      </p:cBhvr>
                                      <p:to>
                                        <p:strVal val="visible"/>
                                      </p:to>
                                    </p:set>
                                    <p:animEffect transition="in" filter="wipe(left)">
                                      <p:cBhvr>
                                        <p:cTn id="58" dur="500"/>
                                        <p:tgtEl>
                                          <p:spTgt spid="3284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32822"/>
                                        </p:tgtEl>
                                        <p:attrNameLst>
                                          <p:attrName>style.visibility</p:attrName>
                                        </p:attrNameLst>
                                      </p:cBhvr>
                                      <p:to>
                                        <p:strVal val="visible"/>
                                      </p:to>
                                    </p:set>
                                    <p:animEffect transition="in" filter="wipe(left)">
                                      <p:cBhvr>
                                        <p:cTn id="63" dur="500"/>
                                        <p:tgtEl>
                                          <p:spTgt spid="32822"/>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left)">
                                      <p:cBhvr>
                                        <p:cTn id="6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21" grpId="0" animBg="1"/>
      <p:bldP spid="32822" grpId="0" animBg="1"/>
      <p:bldP spid="32838" grpId="0" animBg="1"/>
      <p:bldP spid="32840" grpId="0" animBg="1"/>
      <p:bldP spid="32841" grpId="0" animBg="1"/>
      <p:bldP spid="32842" grpId="0" animBg="1"/>
      <p:bldP spid="4" grpId="0"/>
      <p:bldP spid="7" grpId="0"/>
      <p:bldP spid="8" grpId="0"/>
      <p:bldP spid="9" grpId="0"/>
      <p:bldP spid="10" grpId="0"/>
      <p:bldP spid="11"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952506"/>
            <a:ext cx="9144000" cy="5416803"/>
          </a:xfrm>
          <a:prstGeom prst="rect">
            <a:avLst/>
          </a:prstGeom>
          <a:noFill/>
          <a:ln/>
        </p:spPr>
        <p:style>
          <a:lnRef idx="1">
            <a:schemeClr val="accent1"/>
          </a:lnRef>
          <a:fillRef idx="2">
            <a:schemeClr val="accent1"/>
          </a:fillRef>
          <a:effectRef idx="1">
            <a:schemeClr val="accent1"/>
          </a:effectRef>
          <a:fontRef idx="minor">
            <a:schemeClr val="dk1"/>
          </a:fontRef>
        </p:style>
        <p:txBody>
          <a:bodyPr lIns="91370" tIns="45688" rIns="91370" bIns="45688">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just" defTabSz="914036" fontAlgn="base">
              <a:spcBef>
                <a:spcPts val="600"/>
              </a:spcBef>
              <a:spcAft>
                <a:spcPts val="600"/>
              </a:spcAft>
              <a:defRPr/>
            </a:pPr>
            <a:r>
              <a:rPr lang="en-US" sz="2400" b="1" dirty="0">
                <a:solidFill>
                  <a:prstClr val="white"/>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Bồ</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Chao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hốt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hoảng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kể</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với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các</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bạn</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a:t>
            </a:r>
          </a:p>
          <a:p>
            <a:pPr algn="just" defTabSz="914036" fontAlgn="base">
              <a:spcBef>
                <a:spcPts val="600"/>
              </a:spcBef>
              <a:spcAft>
                <a:spcPts val="600"/>
              </a:spcAft>
              <a:defRPr/>
            </a:pP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và</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Tu</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Hú</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đang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bay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dọc</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một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con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sông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lớn</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chợt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Tu</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Hú</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gọi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Kìa</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cái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cột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chống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trời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ngước</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nhìn</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lên</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Trước</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mắt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là</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những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ống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thép</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dọc</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ngang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nối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nhau</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chạy</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vút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tận</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mây</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xanh</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tựa</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như</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một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cái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cầu</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xe</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lửa</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đồ</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sộ</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không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phải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bắc</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ngang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sông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mà</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dựng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đứng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trên</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trời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cao</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a:t>
            </a:r>
          </a:p>
          <a:p>
            <a:pPr algn="just" defTabSz="914036" fontAlgn="base">
              <a:spcBef>
                <a:spcPts val="600"/>
              </a:spcBef>
              <a:spcAft>
                <a:spcPts val="600"/>
              </a:spcAft>
              <a:defRPr/>
            </a:pP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Thấy</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vậy</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Bồ</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Các</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mới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à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lên</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một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tiếng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rồi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thong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thả</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nói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a:t>
            </a:r>
          </a:p>
          <a:p>
            <a:pPr algn="just" defTabSz="914036" fontAlgn="base">
              <a:lnSpc>
                <a:spcPct val="125000"/>
              </a:lnSpc>
              <a:spcBef>
                <a:spcPts val="600"/>
              </a:spcBef>
              <a:spcAft>
                <a:spcPts val="600"/>
              </a:spcAft>
              <a:defRPr/>
            </a:pP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cũng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từng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bay qua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cái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trụ</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đó</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cao</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hơn</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tất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cả</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những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ống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khói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những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cột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buồm</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cột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điện</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mà</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thường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gặp</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Đó</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là</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trụ</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điện</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cao</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thế</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mới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được</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xây</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dựng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a:t>
            </a:r>
          </a:p>
          <a:p>
            <a:pPr algn="just" defTabSz="914036" fontAlgn="base">
              <a:spcBef>
                <a:spcPts val="600"/>
              </a:spcBef>
              <a:spcAft>
                <a:spcPts val="600"/>
              </a:spcAft>
              <a:defRPr/>
            </a:pP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Mọi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người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hiểu</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rõ</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sự</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thực</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sung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sướng</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thở</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phào</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Ai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nấy</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cười</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to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vì</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thấy</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Bồ</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Chao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đã</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quá</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sợ</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r>
              <a:rPr lang="en-US" sz="2400" b="1" dirty="0" err="1">
                <a:solidFill>
                  <a:prstClr val="black">
                    <a:lumMod val="95000"/>
                    <a:lumOff val="5000"/>
                  </a:prstClr>
                </a:solidFill>
                <a:latin typeface="Times New Roman" panose="02020603050405020304" pitchFamily="18" charset="0"/>
                <a:cs typeface="Times New Roman" panose="02020603050405020304" pitchFamily="18" charset="0"/>
              </a:rPr>
              <a:t>sệt</a:t>
            </a:r>
            <a:r>
              <a:rPr lang="en-US" sz="2400" b="1" dirty="0">
                <a:solidFill>
                  <a:prstClr val="black">
                    <a:lumMod val="95000"/>
                    <a:lumOff val="5000"/>
                  </a:prstClr>
                </a:solidFill>
                <a:latin typeface="Times New Roman" panose="02020603050405020304" pitchFamily="18" charset="0"/>
                <a:cs typeface="Times New Roman" panose="02020603050405020304" pitchFamily="18" charset="0"/>
              </a:rPr>
              <a:t>.		</a:t>
            </a:r>
          </a:p>
        </p:txBody>
      </p:sp>
      <p:sp>
        <p:nvSpPr>
          <p:cNvPr id="120835" name="Text Box 3"/>
          <p:cNvSpPr txBox="1">
            <a:spLocks noChangeArrowheads="1"/>
          </p:cNvSpPr>
          <p:nvPr/>
        </p:nvSpPr>
        <p:spPr bwMode="auto">
          <a:xfrm>
            <a:off x="309564" y="101601"/>
            <a:ext cx="8721725" cy="830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vi-VN" sz="2400" b="1" u="sng" dirty="0">
                <a:solidFill>
                  <a:prstClr val="black"/>
                </a:solidFill>
                <a:latin typeface="Times New Roman" pitchFamily="18" charset="0"/>
                <a:cs typeface="Times New Roman" pitchFamily="18" charset="0"/>
              </a:rPr>
              <a:t>Bài 2:</a:t>
            </a:r>
            <a:r>
              <a:rPr lang="vi-VN" sz="2400" b="1" dirty="0">
                <a:solidFill>
                  <a:prstClr val="black"/>
                </a:solidFill>
                <a:latin typeface="Times New Roman" pitchFamily="18" charset="0"/>
                <a:cs typeface="Times New Roman" pitchFamily="18" charset="0"/>
              </a:rPr>
              <a:t> Chọn các đại từ xưng hô </a:t>
            </a:r>
            <a:r>
              <a:rPr lang="en-US" sz="2400" b="1" dirty="0">
                <a:solidFill>
                  <a:prstClr val="black"/>
                </a:solidFill>
                <a:latin typeface="Times New Roman" pitchFamily="18" charset="0"/>
                <a:cs typeface="Times New Roman" pitchFamily="18" charset="0"/>
              </a:rPr>
              <a:t> </a:t>
            </a:r>
            <a:r>
              <a:rPr lang="vi-VN" sz="2400" b="1" dirty="0">
                <a:solidFill>
                  <a:srgbClr val="FF0000"/>
                </a:solidFill>
                <a:latin typeface="Times New Roman" pitchFamily="18" charset="0"/>
                <a:cs typeface="Times New Roman" pitchFamily="18" charset="0"/>
              </a:rPr>
              <a:t>tôi, nó, chúng ta </a:t>
            </a:r>
            <a:r>
              <a:rPr lang="vi-VN" sz="2400" b="1" dirty="0">
                <a:solidFill>
                  <a:prstClr val="black"/>
                </a:solidFill>
                <a:latin typeface="Times New Roman" pitchFamily="18" charset="0"/>
                <a:cs typeface="Times New Roman" pitchFamily="18" charset="0"/>
              </a:rPr>
              <a:t>thích hợp với mỗi </a:t>
            </a:r>
            <a:r>
              <a:rPr lang="en-US" sz="2400" b="1" dirty="0">
                <a:solidFill>
                  <a:prstClr val="black"/>
                </a:solidFill>
                <a:latin typeface="Times New Roman" pitchFamily="18" charset="0"/>
                <a:cs typeface="Times New Roman" pitchFamily="18" charset="0"/>
              </a:rPr>
              <a:t>ô</a:t>
            </a:r>
            <a:r>
              <a:rPr lang="vi-VN" sz="2400" b="1" dirty="0">
                <a:solidFill>
                  <a:prstClr val="black"/>
                </a:solidFill>
                <a:latin typeface="Times New Roman" pitchFamily="18" charset="0"/>
                <a:cs typeface="Times New Roman" pitchFamily="18" charset="0"/>
              </a:rPr>
              <a:t> trống :</a:t>
            </a:r>
          </a:p>
        </p:txBody>
      </p:sp>
      <p:sp>
        <p:nvSpPr>
          <p:cNvPr id="581652" name="Line 20"/>
          <p:cNvSpPr>
            <a:spLocks noChangeShapeType="1"/>
          </p:cNvSpPr>
          <p:nvPr/>
        </p:nvSpPr>
        <p:spPr bwMode="auto">
          <a:xfrm>
            <a:off x="2478088" y="488950"/>
            <a:ext cx="194151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2" name="Line 20"/>
          <p:cNvSpPr>
            <a:spLocks noChangeShapeType="1"/>
          </p:cNvSpPr>
          <p:nvPr/>
        </p:nvSpPr>
        <p:spPr bwMode="auto">
          <a:xfrm>
            <a:off x="309563" y="838200"/>
            <a:ext cx="1595437"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3" name="Rectangle 2"/>
          <p:cNvSpPr/>
          <p:nvPr/>
        </p:nvSpPr>
        <p:spPr>
          <a:xfrm>
            <a:off x="731839" y="4043363"/>
            <a:ext cx="384175" cy="384175"/>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
        <p:nvSpPr>
          <p:cNvPr id="7" name="Rectangle 6"/>
          <p:cNvSpPr/>
          <p:nvPr/>
        </p:nvSpPr>
        <p:spPr>
          <a:xfrm>
            <a:off x="3343276" y="1931988"/>
            <a:ext cx="384175" cy="382587"/>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
        <p:nvSpPr>
          <p:cNvPr id="8" name="Rectangle 7"/>
          <p:cNvSpPr/>
          <p:nvPr/>
        </p:nvSpPr>
        <p:spPr>
          <a:xfrm>
            <a:off x="6530976" y="2276478"/>
            <a:ext cx="384175" cy="384175"/>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
        <p:nvSpPr>
          <p:cNvPr id="9" name="Rectangle 8"/>
          <p:cNvSpPr/>
          <p:nvPr/>
        </p:nvSpPr>
        <p:spPr>
          <a:xfrm>
            <a:off x="5224464" y="4081463"/>
            <a:ext cx="384175" cy="384175"/>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
        <p:nvSpPr>
          <p:cNvPr id="10" name="Rectangle 9"/>
          <p:cNvSpPr/>
          <p:nvPr/>
        </p:nvSpPr>
        <p:spPr>
          <a:xfrm>
            <a:off x="4956176" y="4543425"/>
            <a:ext cx="384175" cy="382588"/>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
        <p:nvSpPr>
          <p:cNvPr id="11" name="Rectangle 10"/>
          <p:cNvSpPr/>
          <p:nvPr/>
        </p:nvSpPr>
        <p:spPr>
          <a:xfrm>
            <a:off x="885825" y="1547813"/>
            <a:ext cx="382588" cy="384175"/>
          </a:xfrm>
          <a:prstGeom prst="rect">
            <a:avLst/>
          </a:prstGeom>
          <a:ln/>
        </p:spPr>
        <p:style>
          <a:lnRef idx="1">
            <a:schemeClr val="accent4"/>
          </a:lnRef>
          <a:fillRef idx="2">
            <a:schemeClr val="accent4"/>
          </a:fillRef>
          <a:effectRef idx="1">
            <a:schemeClr val="accent4"/>
          </a:effectRef>
          <a:fontRef idx="minor">
            <a:schemeClr val="dk1"/>
          </a:fontRef>
        </p:style>
        <p:txBody>
          <a:bodyPr lIns="91370" tIns="45688" rIns="91370" bIns="45688" anchor="ctr"/>
          <a:lstStyle/>
          <a:p>
            <a:pPr algn="ctr" defTabSz="914036" eaLnBrk="0" fontAlgn="base" hangingPunct="0">
              <a:spcBef>
                <a:spcPct val="0"/>
              </a:spcBef>
              <a:spcAft>
                <a:spcPct val="0"/>
              </a:spcAft>
              <a:defRPr/>
            </a:pPr>
            <a:endParaRPr lang="en-US" sz="2800">
              <a:solidFill>
                <a:prstClr val="black"/>
              </a:solidFill>
            </a:endParaRPr>
          </a:p>
        </p:txBody>
      </p:sp>
    </p:spTree>
    <p:extLst>
      <p:ext uri="{BB962C8B-B14F-4D97-AF65-F5344CB8AC3E}">
        <p14:creationId xmlns:p14="http://schemas.microsoft.com/office/powerpoint/2010/main" val="1514966808"/>
      </p:ext>
    </p:extLst>
  </p:cSld>
  <p:clrMapOvr>
    <a:masterClrMapping/>
  </p:clrMapOvr>
  <p:transition spd="slow">
    <p:wipe/>
    <p:sndAc>
      <p:end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81652"/>
                                        </p:tgtEl>
                                        <p:attrNameLst>
                                          <p:attrName>style.visibility</p:attrName>
                                        </p:attrNameLst>
                                      </p:cBhvr>
                                      <p:to>
                                        <p:strVal val="visible"/>
                                      </p:to>
                                    </p:set>
                                    <p:anim calcmode="lin" valueType="num">
                                      <p:cBhvr>
                                        <p:cTn id="7" dur="500" fill="hold"/>
                                        <p:tgtEl>
                                          <p:spTgt spid="581652"/>
                                        </p:tgtEl>
                                        <p:attrNameLst>
                                          <p:attrName>ppt_w</p:attrName>
                                        </p:attrNameLst>
                                      </p:cBhvr>
                                      <p:tavLst>
                                        <p:tav tm="0">
                                          <p:val>
                                            <p:fltVal val="0"/>
                                          </p:val>
                                        </p:tav>
                                        <p:tav tm="100000">
                                          <p:val>
                                            <p:strVal val="#ppt_w"/>
                                          </p:val>
                                        </p:tav>
                                      </p:tavLst>
                                    </p:anim>
                                    <p:anim calcmode="lin" valueType="num">
                                      <p:cBhvr>
                                        <p:cTn id="8" dur="500" fill="hold"/>
                                        <p:tgtEl>
                                          <p:spTgt spid="581652"/>
                                        </p:tgtEl>
                                        <p:attrNameLst>
                                          <p:attrName>ppt_h</p:attrName>
                                        </p:attrNameLst>
                                      </p:cBhvr>
                                      <p:tavLst>
                                        <p:tav tm="0">
                                          <p:val>
                                            <p:fltVal val="0"/>
                                          </p:val>
                                        </p:tav>
                                        <p:tav tm="100000">
                                          <p:val>
                                            <p:strVal val="#ppt_h"/>
                                          </p:val>
                                        </p:tav>
                                      </p:tavLst>
                                    </p:anim>
                                    <p:animEffect transition="in" filter="fade">
                                      <p:cBhvr>
                                        <p:cTn id="9" dur="500"/>
                                        <p:tgtEl>
                                          <p:spTgt spid="581652"/>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52"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858" name="Picture 7" descr="SHAPE00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590550"/>
            <a:ext cx="10439400" cy="777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3400" name="AutoShape 8"/>
          <p:cNvSpPr>
            <a:spLocks noChangeArrowheads="1"/>
          </p:cNvSpPr>
          <p:nvPr/>
        </p:nvSpPr>
        <p:spPr bwMode="auto">
          <a:xfrm>
            <a:off x="609600" y="-96836"/>
            <a:ext cx="7772400" cy="1244601"/>
          </a:xfrm>
          <a:prstGeom prst="wedgeRoundRectCallout">
            <a:avLst>
              <a:gd name="adj1" fmla="val -46352"/>
              <a:gd name="adj2" fmla="val 88440"/>
              <a:gd name="adj3" fmla="val 16667"/>
            </a:avLst>
          </a:prstGeom>
          <a:solidFill>
            <a:schemeClr val="accent1"/>
          </a:solidFill>
          <a:ln w="9525">
            <a:solidFill>
              <a:schemeClr val="tx1"/>
            </a:solidFill>
            <a:miter lim="800000"/>
            <a:headEnd/>
            <a:tailEnd/>
          </a:ln>
        </p:spPr>
        <p:txBody>
          <a:bodyPr lIns="91370" tIns="45688" rIns="91370" bIns="45688"/>
          <a:lstStyle/>
          <a:p>
            <a:pPr algn="ctr" defTabSz="914036" fontAlgn="base">
              <a:spcBef>
                <a:spcPct val="0"/>
              </a:spcBef>
              <a:spcAft>
                <a:spcPct val="0"/>
              </a:spcAft>
            </a:pPr>
            <a:r>
              <a:rPr lang="en-US" sz="4000" dirty="0">
                <a:solidFill>
                  <a:srgbClr val="000000"/>
                </a:solidFill>
                <a:latin typeface="Times New Roman" pitchFamily="18" charset="0"/>
              </a:rPr>
              <a:t>Vậy đoạn văn cho biết có những nhân vật nào?</a:t>
            </a:r>
          </a:p>
          <a:p>
            <a:pPr algn="ctr" defTabSz="914036" fontAlgn="base">
              <a:spcBef>
                <a:spcPct val="0"/>
              </a:spcBef>
              <a:spcAft>
                <a:spcPct val="0"/>
              </a:spcAft>
            </a:pPr>
            <a:endParaRPr lang="en-US" sz="4000" dirty="0">
              <a:solidFill>
                <a:srgbClr val="000000"/>
              </a:solidFill>
              <a:latin typeface="Times New Roman" pitchFamily="18" charset="0"/>
            </a:endParaRPr>
          </a:p>
        </p:txBody>
      </p:sp>
      <p:pic>
        <p:nvPicPr>
          <p:cNvPr id="443402" name="Picture 10" descr="peace_dove_olive_branch_hg_wht"/>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85763" y="1147763"/>
            <a:ext cx="3505200" cy="227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3403" name="Picture 11" descr="CHIM TU H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4826" y="1198563"/>
            <a:ext cx="4340225" cy="2271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3406" name="Text Box 14"/>
          <p:cNvSpPr txBox="1">
            <a:spLocks noChangeArrowheads="1"/>
          </p:cNvSpPr>
          <p:nvPr/>
        </p:nvSpPr>
        <p:spPr bwMode="auto">
          <a:xfrm>
            <a:off x="1108491" y="1141977"/>
            <a:ext cx="2057400" cy="584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3200" b="1" dirty="0">
                <a:solidFill>
                  <a:srgbClr val="FF0000"/>
                </a:solidFill>
                <a:latin typeface="Times New Roman" pitchFamily="18" charset="0"/>
              </a:rPr>
              <a:t>Bồ Chao</a:t>
            </a:r>
          </a:p>
        </p:txBody>
      </p:sp>
      <p:sp>
        <p:nvSpPr>
          <p:cNvPr id="443407" name="Text Box 15"/>
          <p:cNvSpPr txBox="1">
            <a:spLocks noChangeArrowheads="1"/>
          </p:cNvSpPr>
          <p:nvPr/>
        </p:nvSpPr>
        <p:spPr bwMode="auto">
          <a:xfrm>
            <a:off x="4637381" y="1125698"/>
            <a:ext cx="1828800" cy="584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3200" b="1" dirty="0">
                <a:solidFill>
                  <a:srgbClr val="FF0000"/>
                </a:solidFill>
                <a:latin typeface="Times New Roman" pitchFamily="18" charset="0"/>
              </a:rPr>
              <a:t>Tu Hú</a:t>
            </a:r>
          </a:p>
        </p:txBody>
      </p:sp>
      <p:sp>
        <p:nvSpPr>
          <p:cNvPr id="443409" name="Text Box 17"/>
          <p:cNvSpPr txBox="1">
            <a:spLocks noChangeArrowheads="1"/>
          </p:cNvSpPr>
          <p:nvPr/>
        </p:nvSpPr>
        <p:spPr bwMode="auto">
          <a:xfrm>
            <a:off x="2565693" y="3581400"/>
            <a:ext cx="4143375" cy="584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3200" b="1" dirty="0">
                <a:solidFill>
                  <a:srgbClr val="FF0000"/>
                </a:solidFill>
                <a:latin typeface="Times New Roman" pitchFamily="18" charset="0"/>
              </a:rPr>
              <a:t>Bồ Các và các bạn</a:t>
            </a:r>
          </a:p>
        </p:txBody>
      </p:sp>
      <p:pic>
        <p:nvPicPr>
          <p:cNvPr id="443410" name="Picture 18" descr="WILGOLD"/>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57800" y="3975100"/>
            <a:ext cx="3276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3411" name="Picture 19" descr="CHICKAD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05000" y="4800600"/>
            <a:ext cx="3352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3412" name="Picture 20" descr="BTHRSHE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2400" y="3659188"/>
            <a:ext cx="3657600" cy="319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3413" name="Picture 21" descr="SFLYCATH"/>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600825" y="3427413"/>
            <a:ext cx="278765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1118973"/>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43400"/>
                                        </p:tgtEl>
                                        <p:attrNameLst>
                                          <p:attrName>style.visibility</p:attrName>
                                        </p:attrNameLst>
                                      </p:cBhvr>
                                      <p:to>
                                        <p:strVal val="visible"/>
                                      </p:to>
                                    </p:set>
                                    <p:animEffect transition="in" filter="diamond(in)">
                                      <p:cBhvr>
                                        <p:cTn id="7" dur="1000"/>
                                        <p:tgtEl>
                                          <p:spTgt spid="4434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43406"/>
                                        </p:tgtEl>
                                        <p:attrNameLst>
                                          <p:attrName>style.visibility</p:attrName>
                                        </p:attrNameLst>
                                      </p:cBhvr>
                                      <p:to>
                                        <p:strVal val="visible"/>
                                      </p:to>
                                    </p:set>
                                    <p:animEffect transition="in" filter="box(in)">
                                      <p:cBhvr>
                                        <p:cTn id="12" dur="500"/>
                                        <p:tgtEl>
                                          <p:spTgt spid="443406"/>
                                        </p:tgtEl>
                                      </p:cBhvr>
                                    </p:animEffect>
                                  </p:childTnLst>
                                </p:cTn>
                              </p:par>
                              <p:par>
                                <p:cTn id="13" presetID="4" presetClass="entr" presetSubtype="16" fill="hold" nodeType="withEffect">
                                  <p:stCondLst>
                                    <p:cond delay="0"/>
                                  </p:stCondLst>
                                  <p:childTnLst>
                                    <p:set>
                                      <p:cBhvr>
                                        <p:cTn id="14" dur="1" fill="hold">
                                          <p:stCondLst>
                                            <p:cond delay="0"/>
                                          </p:stCondLst>
                                        </p:cTn>
                                        <p:tgtEl>
                                          <p:spTgt spid="443402"/>
                                        </p:tgtEl>
                                        <p:attrNameLst>
                                          <p:attrName>style.visibility</p:attrName>
                                        </p:attrNameLst>
                                      </p:cBhvr>
                                      <p:to>
                                        <p:strVal val="visible"/>
                                      </p:to>
                                    </p:set>
                                    <p:animEffect transition="in" filter="box(in)">
                                      <p:cBhvr>
                                        <p:cTn id="15" dur="500"/>
                                        <p:tgtEl>
                                          <p:spTgt spid="44340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443403"/>
                                        </p:tgtEl>
                                        <p:attrNameLst>
                                          <p:attrName>style.visibility</p:attrName>
                                        </p:attrNameLst>
                                      </p:cBhvr>
                                      <p:to>
                                        <p:strVal val="visible"/>
                                      </p:to>
                                    </p:set>
                                    <p:animEffect transition="in" filter="box(in)">
                                      <p:cBhvr>
                                        <p:cTn id="20" dur="500"/>
                                        <p:tgtEl>
                                          <p:spTgt spid="443403"/>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443407"/>
                                        </p:tgtEl>
                                        <p:attrNameLst>
                                          <p:attrName>style.visibility</p:attrName>
                                        </p:attrNameLst>
                                      </p:cBhvr>
                                      <p:to>
                                        <p:strVal val="visible"/>
                                      </p:to>
                                    </p:set>
                                    <p:animEffect transition="in" filter="box(in)">
                                      <p:cBhvr>
                                        <p:cTn id="23" dur="500"/>
                                        <p:tgtEl>
                                          <p:spTgt spid="44340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443412"/>
                                        </p:tgtEl>
                                        <p:attrNameLst>
                                          <p:attrName>style.visibility</p:attrName>
                                        </p:attrNameLst>
                                      </p:cBhvr>
                                      <p:to>
                                        <p:strVal val="visible"/>
                                      </p:to>
                                    </p:set>
                                    <p:animEffect transition="in" filter="box(in)">
                                      <p:cBhvr>
                                        <p:cTn id="28" dur="500"/>
                                        <p:tgtEl>
                                          <p:spTgt spid="443412"/>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43409"/>
                                        </p:tgtEl>
                                        <p:attrNameLst>
                                          <p:attrName>style.visibility</p:attrName>
                                        </p:attrNameLst>
                                      </p:cBhvr>
                                      <p:to>
                                        <p:strVal val="visible"/>
                                      </p:to>
                                    </p:set>
                                    <p:animEffect transition="in" filter="box(in)">
                                      <p:cBhvr>
                                        <p:cTn id="31" dur="500"/>
                                        <p:tgtEl>
                                          <p:spTgt spid="443409"/>
                                        </p:tgtEl>
                                      </p:cBhvr>
                                    </p:animEffect>
                                  </p:childTnLst>
                                </p:cTn>
                              </p:par>
                              <p:par>
                                <p:cTn id="32" presetID="4" presetClass="entr" presetSubtype="16" fill="hold" nodeType="withEffect">
                                  <p:stCondLst>
                                    <p:cond delay="0"/>
                                  </p:stCondLst>
                                  <p:childTnLst>
                                    <p:set>
                                      <p:cBhvr>
                                        <p:cTn id="33" dur="1" fill="hold">
                                          <p:stCondLst>
                                            <p:cond delay="0"/>
                                          </p:stCondLst>
                                        </p:cTn>
                                        <p:tgtEl>
                                          <p:spTgt spid="443411"/>
                                        </p:tgtEl>
                                        <p:attrNameLst>
                                          <p:attrName>style.visibility</p:attrName>
                                        </p:attrNameLst>
                                      </p:cBhvr>
                                      <p:to>
                                        <p:strVal val="visible"/>
                                      </p:to>
                                    </p:set>
                                    <p:animEffect transition="in" filter="box(in)">
                                      <p:cBhvr>
                                        <p:cTn id="34" dur="500"/>
                                        <p:tgtEl>
                                          <p:spTgt spid="443411"/>
                                        </p:tgtEl>
                                      </p:cBhvr>
                                    </p:animEffect>
                                  </p:childTnLst>
                                </p:cTn>
                              </p:par>
                              <p:par>
                                <p:cTn id="35" presetID="4" presetClass="entr" presetSubtype="16" fill="hold" nodeType="withEffect">
                                  <p:stCondLst>
                                    <p:cond delay="0"/>
                                  </p:stCondLst>
                                  <p:childTnLst>
                                    <p:set>
                                      <p:cBhvr>
                                        <p:cTn id="36" dur="1" fill="hold">
                                          <p:stCondLst>
                                            <p:cond delay="0"/>
                                          </p:stCondLst>
                                        </p:cTn>
                                        <p:tgtEl>
                                          <p:spTgt spid="443413"/>
                                        </p:tgtEl>
                                        <p:attrNameLst>
                                          <p:attrName>style.visibility</p:attrName>
                                        </p:attrNameLst>
                                      </p:cBhvr>
                                      <p:to>
                                        <p:strVal val="visible"/>
                                      </p:to>
                                    </p:set>
                                    <p:animEffect transition="in" filter="box(in)">
                                      <p:cBhvr>
                                        <p:cTn id="37" dur="500"/>
                                        <p:tgtEl>
                                          <p:spTgt spid="443413"/>
                                        </p:tgtEl>
                                      </p:cBhvr>
                                    </p:animEffect>
                                  </p:childTnLst>
                                </p:cTn>
                              </p:par>
                              <p:par>
                                <p:cTn id="38" presetID="4" presetClass="entr" presetSubtype="16" fill="hold" nodeType="withEffect">
                                  <p:stCondLst>
                                    <p:cond delay="0"/>
                                  </p:stCondLst>
                                  <p:childTnLst>
                                    <p:set>
                                      <p:cBhvr>
                                        <p:cTn id="39" dur="1" fill="hold">
                                          <p:stCondLst>
                                            <p:cond delay="0"/>
                                          </p:stCondLst>
                                        </p:cTn>
                                        <p:tgtEl>
                                          <p:spTgt spid="443410"/>
                                        </p:tgtEl>
                                        <p:attrNameLst>
                                          <p:attrName>style.visibility</p:attrName>
                                        </p:attrNameLst>
                                      </p:cBhvr>
                                      <p:to>
                                        <p:strVal val="visible"/>
                                      </p:to>
                                    </p:set>
                                    <p:animEffect transition="in" filter="box(in)">
                                      <p:cBhvr>
                                        <p:cTn id="40" dur="500"/>
                                        <p:tgtEl>
                                          <p:spTgt spid="443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400" grpId="0" animBg="1"/>
      <p:bldP spid="443406" grpId="0"/>
      <p:bldP spid="443407" grpId="0"/>
      <p:bldP spid="443409"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0" y="1212851"/>
            <a:ext cx="9144000" cy="5539914"/>
          </a:xfrm>
          <a:prstGeom prst="rect">
            <a:avLst/>
          </a:prstGeom>
          <a:noFill/>
          <a:ln/>
        </p:spPr>
        <p:style>
          <a:lnRef idx="1">
            <a:schemeClr val="accent6"/>
          </a:lnRef>
          <a:fillRef idx="2">
            <a:schemeClr val="accent6"/>
          </a:fillRef>
          <a:effectRef idx="1">
            <a:schemeClr val="accent6"/>
          </a:effectRef>
          <a:fontRef idx="minor">
            <a:schemeClr val="dk1"/>
          </a:fontRef>
        </p:style>
        <p:txBody>
          <a:bodyPr lIns="91370" tIns="45688" rIns="91370" bIns="45688">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just" defTabSz="914036" fontAlgn="base">
              <a:spcBef>
                <a:spcPct val="50000"/>
              </a:spcBef>
              <a:spcAft>
                <a:spcPct val="0"/>
              </a:spcAft>
              <a:defRPr/>
            </a:pPr>
            <a:r>
              <a:rPr lang="en-US" sz="2400" b="1" dirty="0" err="1">
                <a:solidFill>
                  <a:prstClr val="black"/>
                </a:solidFill>
                <a:latin typeface="Times New Roman (Headings)"/>
                <a:cs typeface="Arial" panose="020B0604020202020204" pitchFamily="34" charset="0"/>
              </a:rPr>
              <a:t>Bồ</a:t>
            </a:r>
            <a:r>
              <a:rPr lang="en-US" sz="2400" b="1" dirty="0">
                <a:solidFill>
                  <a:prstClr val="black"/>
                </a:solidFill>
                <a:latin typeface="Times New Roman (Headings)"/>
                <a:cs typeface="Arial" panose="020B0604020202020204" pitchFamily="34" charset="0"/>
              </a:rPr>
              <a:t> Chao </a:t>
            </a:r>
            <a:r>
              <a:rPr lang="en-US" sz="2400" b="1" dirty="0" err="1">
                <a:solidFill>
                  <a:prstClr val="black"/>
                </a:solidFill>
                <a:latin typeface="Times New Roman (Headings)"/>
                <a:cs typeface="Arial" panose="020B0604020202020204" pitchFamily="34" charset="0"/>
              </a:rPr>
              <a:t>hốt</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hoảng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kể</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với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các</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bạn</a:t>
            </a:r>
            <a:r>
              <a:rPr lang="en-US" sz="2400" b="1" dirty="0">
                <a:solidFill>
                  <a:prstClr val="black"/>
                </a:solidFill>
                <a:latin typeface="Times New Roman (Headings)"/>
                <a:cs typeface="Arial" panose="020B0604020202020204" pitchFamily="34" charset="0"/>
              </a:rPr>
              <a:t>:</a:t>
            </a:r>
          </a:p>
          <a:p>
            <a:pPr algn="just" defTabSz="914036" fontAlgn="base">
              <a:spcBef>
                <a:spcPct val="50000"/>
              </a:spcBef>
              <a:spcAft>
                <a:spcPct val="0"/>
              </a:spcAft>
              <a:defRPr/>
            </a:pP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và</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Tu</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Hú</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đang</a:t>
            </a:r>
            <a:r>
              <a:rPr lang="en-US" sz="2400" b="1" dirty="0">
                <a:solidFill>
                  <a:prstClr val="black"/>
                </a:solidFill>
                <a:latin typeface="Times New Roman (Headings)"/>
                <a:cs typeface="Arial" panose="020B0604020202020204" pitchFamily="34" charset="0"/>
              </a:rPr>
              <a:t> bay </a:t>
            </a:r>
            <a:r>
              <a:rPr lang="en-US" sz="2400" b="1" dirty="0" err="1">
                <a:solidFill>
                  <a:prstClr val="black"/>
                </a:solidFill>
                <a:latin typeface="Times New Roman (Headings)"/>
                <a:cs typeface="Arial" panose="020B0604020202020204" pitchFamily="34" charset="0"/>
              </a:rPr>
              <a:t>dọc</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một</a:t>
            </a:r>
            <a:r>
              <a:rPr lang="en-US" sz="2400" b="1" dirty="0">
                <a:solidFill>
                  <a:prstClr val="black"/>
                </a:solidFill>
                <a:latin typeface="Times New Roman (Headings)"/>
                <a:cs typeface="Arial" panose="020B0604020202020204" pitchFamily="34" charset="0"/>
              </a:rPr>
              <a:t> con </a:t>
            </a:r>
            <a:r>
              <a:rPr lang="en-US" sz="2400" b="1" dirty="0" err="1">
                <a:solidFill>
                  <a:prstClr val="black"/>
                </a:solidFill>
                <a:latin typeface="Times New Roman (Headings)"/>
                <a:cs typeface="Arial" panose="020B0604020202020204" pitchFamily="34" charset="0"/>
              </a:rPr>
              <a:t>sông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lớn</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chợt</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Tu</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Hú</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gọi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Kìa</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cái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cột</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chống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trời</a:t>
            </a:r>
            <a:r>
              <a:rPr lang="en-US" sz="2400" b="1" dirty="0">
                <a:solidFill>
                  <a:prstClr val="black"/>
                </a:solidFill>
                <a:latin typeface="Times New Roman (Headings)"/>
                <a:cs typeface="Arial" panose="020B0604020202020204" pitchFamily="34" charset="0"/>
              </a:rPr>
              <a:t>. ”       </a:t>
            </a:r>
            <a:r>
              <a:rPr lang="en-US" sz="2400" b="1" dirty="0" err="1">
                <a:solidFill>
                  <a:prstClr val="black"/>
                </a:solidFill>
                <a:latin typeface="Times New Roman (Headings)"/>
                <a:cs typeface="Arial" panose="020B0604020202020204" pitchFamily="34" charset="0"/>
              </a:rPr>
              <a:t>ngước</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nhìn</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lên</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Trước</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mắt</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là</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những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ống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thép</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dọc</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ngang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nối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nhau</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chạy</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vút</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tận</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mây</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xanh</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tựa</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như</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một</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cái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cầu</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xe</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lửa</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đồ</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sộ</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không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phải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bắc</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ngang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sông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mà</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dựng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đứng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trên</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trời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cao</a:t>
            </a:r>
            <a:r>
              <a:rPr lang="en-US" sz="2400" b="1" dirty="0">
                <a:solidFill>
                  <a:prstClr val="black"/>
                </a:solidFill>
                <a:latin typeface="Times New Roman (Headings)"/>
                <a:cs typeface="Arial" panose="020B0604020202020204" pitchFamily="34" charset="0"/>
              </a:rPr>
              <a:t>.</a:t>
            </a:r>
          </a:p>
          <a:p>
            <a:pPr algn="just" defTabSz="914036" fontAlgn="base">
              <a:spcBef>
                <a:spcPct val="50000"/>
              </a:spcBef>
              <a:spcAft>
                <a:spcPct val="0"/>
              </a:spcAft>
              <a:defRPr/>
            </a:pP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Thấy</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vậy</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Bồ</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Các</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mới</a:t>
            </a:r>
            <a:r>
              <a:rPr lang="en-US" sz="2400" b="1" dirty="0">
                <a:solidFill>
                  <a:prstClr val="black"/>
                </a:solidFill>
                <a:latin typeface="Times New Roman (Headings)"/>
                <a:cs typeface="Arial" panose="020B0604020202020204" pitchFamily="34" charset="0"/>
              </a:rPr>
              <a:t> à </a:t>
            </a:r>
            <a:r>
              <a:rPr lang="en-US" sz="2400" b="1" dirty="0" err="1">
                <a:solidFill>
                  <a:prstClr val="black"/>
                </a:solidFill>
                <a:latin typeface="Times New Roman (Headings)"/>
                <a:cs typeface="Arial" panose="020B0604020202020204" pitchFamily="34" charset="0"/>
              </a:rPr>
              <a:t>lên</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một</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tiếng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rồi</a:t>
            </a:r>
            <a:r>
              <a:rPr lang="en-US" sz="2400" b="1" dirty="0">
                <a:solidFill>
                  <a:prstClr val="black"/>
                </a:solidFill>
                <a:latin typeface="Times New Roman (Headings)"/>
                <a:cs typeface="Arial" panose="020B0604020202020204" pitchFamily="34" charset="0"/>
              </a:rPr>
              <a:t> thong </a:t>
            </a:r>
            <a:r>
              <a:rPr lang="en-US" sz="2400" b="1" dirty="0" err="1">
                <a:solidFill>
                  <a:prstClr val="black"/>
                </a:solidFill>
                <a:latin typeface="Times New Roman (Headings)"/>
                <a:cs typeface="Arial" panose="020B0604020202020204" pitchFamily="34" charset="0"/>
              </a:rPr>
              <a:t>thả</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nói</a:t>
            </a:r>
            <a:r>
              <a:rPr lang="en-US" sz="2400" b="1" dirty="0">
                <a:solidFill>
                  <a:prstClr val="black"/>
                </a:solidFill>
                <a:latin typeface="Times New Roman (Headings)"/>
                <a:cs typeface="Arial" panose="020B0604020202020204" pitchFamily="34" charset="0"/>
              </a:rPr>
              <a:t>:</a:t>
            </a:r>
          </a:p>
          <a:p>
            <a:pPr algn="just" defTabSz="914036" fontAlgn="base">
              <a:lnSpc>
                <a:spcPct val="125000"/>
              </a:lnSpc>
              <a:spcBef>
                <a:spcPct val="50000"/>
              </a:spcBef>
              <a:spcAft>
                <a:spcPct val="0"/>
              </a:spcAft>
              <a:defRPr/>
            </a:pP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cũng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từng</a:t>
            </a:r>
            <a:r>
              <a:rPr lang="en-US" sz="2400" b="1" dirty="0">
                <a:solidFill>
                  <a:prstClr val="black"/>
                </a:solidFill>
                <a:latin typeface="Times New Roman (Headings)"/>
                <a:cs typeface="Arial" panose="020B0604020202020204" pitchFamily="34" charset="0"/>
              </a:rPr>
              <a:t> bay qua </a:t>
            </a:r>
            <a:r>
              <a:rPr lang="en-US" sz="2400" b="1" dirty="0" err="1">
                <a:solidFill>
                  <a:prstClr val="black"/>
                </a:solidFill>
                <a:latin typeface="Times New Roman (Headings)"/>
                <a:cs typeface="Arial" panose="020B0604020202020204" pitchFamily="34" charset="0"/>
              </a:rPr>
              <a:t>cái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trụ</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đó</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cao</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hơn</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tất</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cả</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những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ống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khói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những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cột</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buồm</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cột</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điện</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mà</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thường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gặp</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Đó</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là</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trụ</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điện</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cao</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thế</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mới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được</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xây</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dựng</a:t>
            </a:r>
            <a:r>
              <a:rPr lang="en-US" sz="2400" b="1" dirty="0">
                <a:solidFill>
                  <a:prstClr val="black"/>
                </a:solidFill>
                <a:latin typeface="Times New Roman (Headings)"/>
                <a:cs typeface="Arial" panose="020B0604020202020204" pitchFamily="34" charset="0"/>
              </a:rPr>
              <a:t>.</a:t>
            </a:r>
          </a:p>
          <a:p>
            <a:pPr algn="just" defTabSz="914036" fontAlgn="base">
              <a:spcBef>
                <a:spcPct val="50000"/>
              </a:spcBef>
              <a:spcAft>
                <a:spcPct val="0"/>
              </a:spcAft>
              <a:defRPr/>
            </a:pP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Mọi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người</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hiểu</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rõ</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sự</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thực</a:t>
            </a:r>
            <a:r>
              <a:rPr lang="en-US" sz="2400" b="1" dirty="0">
                <a:solidFill>
                  <a:prstClr val="black"/>
                </a:solidFill>
                <a:latin typeface="Times New Roman (Headings)"/>
                <a:cs typeface="Arial" panose="020B0604020202020204" pitchFamily="34" charset="0"/>
              </a:rPr>
              <a:t>, sung </a:t>
            </a:r>
            <a:r>
              <a:rPr lang="en-US" sz="2400" b="1" dirty="0" err="1">
                <a:solidFill>
                  <a:prstClr val="black"/>
                </a:solidFill>
                <a:latin typeface="Times New Roman (Headings)"/>
                <a:cs typeface="Arial" panose="020B0604020202020204" pitchFamily="34" charset="0"/>
              </a:rPr>
              <a:t>sướng</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thở</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phào</a:t>
            </a:r>
            <a:r>
              <a:rPr lang="en-US" sz="2400" b="1" dirty="0">
                <a:solidFill>
                  <a:prstClr val="black"/>
                </a:solidFill>
                <a:latin typeface="Times New Roman (Headings)"/>
                <a:cs typeface="Arial" panose="020B0604020202020204" pitchFamily="34" charset="0"/>
              </a:rPr>
              <a:t>. Ai </a:t>
            </a:r>
            <a:r>
              <a:rPr lang="en-US" sz="2400" b="1" dirty="0" err="1">
                <a:solidFill>
                  <a:prstClr val="black"/>
                </a:solidFill>
                <a:latin typeface="Times New Roman (Headings)"/>
                <a:cs typeface="Arial" panose="020B0604020202020204" pitchFamily="34" charset="0"/>
              </a:rPr>
              <a:t>nấy</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cười</a:t>
            </a:r>
            <a:r>
              <a:rPr lang="en-US" sz="2400" b="1" dirty="0">
                <a:solidFill>
                  <a:prstClr val="black"/>
                </a:solidFill>
                <a:latin typeface="Times New Roman (Headings)"/>
                <a:cs typeface="Arial" panose="020B0604020202020204" pitchFamily="34" charset="0"/>
              </a:rPr>
              <a:t> to </a:t>
            </a:r>
            <a:r>
              <a:rPr lang="en-US" sz="2400" b="1" dirty="0" err="1">
                <a:solidFill>
                  <a:prstClr val="black"/>
                </a:solidFill>
                <a:latin typeface="Times New Roman (Headings)"/>
                <a:cs typeface="Arial" panose="020B0604020202020204" pitchFamily="34" charset="0"/>
              </a:rPr>
              <a:t>vì</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thấy</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Bồ</a:t>
            </a:r>
            <a:r>
              <a:rPr lang="en-US" sz="2400" b="1" dirty="0">
                <a:solidFill>
                  <a:prstClr val="black"/>
                </a:solidFill>
                <a:latin typeface="Times New Roman (Headings)"/>
                <a:cs typeface="Arial" panose="020B0604020202020204" pitchFamily="34" charset="0"/>
              </a:rPr>
              <a:t> Chao </a:t>
            </a:r>
            <a:r>
              <a:rPr lang="en-US" sz="2400" b="1" dirty="0" err="1">
                <a:solidFill>
                  <a:prstClr val="black"/>
                </a:solidFill>
                <a:latin typeface="Times New Roman (Headings)"/>
                <a:cs typeface="Arial" panose="020B0604020202020204" pitchFamily="34" charset="0"/>
              </a:rPr>
              <a:t>đã</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quá</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sợ</a:t>
            </a:r>
            <a:r>
              <a:rPr lang="en-US" sz="2400" b="1" dirty="0">
                <a:solidFill>
                  <a:prstClr val="black"/>
                </a:solidFill>
                <a:latin typeface="Times New Roman (Headings)"/>
                <a:cs typeface="Arial" panose="020B0604020202020204" pitchFamily="34" charset="0"/>
              </a:rPr>
              <a:t> </a:t>
            </a:r>
            <a:r>
              <a:rPr lang="en-US" sz="2400" b="1" dirty="0" err="1">
                <a:solidFill>
                  <a:prstClr val="black"/>
                </a:solidFill>
                <a:latin typeface="Times New Roman (Headings)"/>
                <a:cs typeface="Arial" panose="020B0604020202020204" pitchFamily="34" charset="0"/>
              </a:rPr>
              <a:t>sệt</a:t>
            </a:r>
            <a:r>
              <a:rPr lang="en-US" sz="2400" b="1" dirty="0">
                <a:solidFill>
                  <a:prstClr val="black"/>
                </a:solidFill>
                <a:latin typeface="Times New Roman (Headings)"/>
                <a:cs typeface="Arial" panose="020B0604020202020204" pitchFamily="34" charset="0"/>
              </a:rPr>
              <a:t>.			</a:t>
            </a:r>
          </a:p>
        </p:txBody>
      </p:sp>
      <p:sp>
        <p:nvSpPr>
          <p:cNvPr id="122883" name="Text Box 3"/>
          <p:cNvSpPr txBox="1">
            <a:spLocks noChangeArrowheads="1"/>
          </p:cNvSpPr>
          <p:nvPr/>
        </p:nvSpPr>
        <p:spPr bwMode="auto">
          <a:xfrm>
            <a:off x="157164" y="92085"/>
            <a:ext cx="8950325" cy="954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2400" b="1" dirty="0">
                <a:solidFill>
                  <a:prstClr val="black"/>
                </a:solidFill>
                <a:latin typeface="Times New Roman" pitchFamily="18" charset="0"/>
                <a:cs typeface="Times New Roman" pitchFamily="18" charset="0"/>
              </a:rPr>
              <a:t> </a:t>
            </a:r>
            <a:r>
              <a:rPr lang="vi-VN" b="1" u="sng" dirty="0">
                <a:solidFill>
                  <a:prstClr val="black"/>
                </a:solidFill>
                <a:latin typeface="Times New Roman" pitchFamily="18" charset="0"/>
                <a:cs typeface="Times New Roman" pitchFamily="18" charset="0"/>
              </a:rPr>
              <a:t>Bài 2:</a:t>
            </a:r>
            <a:r>
              <a:rPr lang="vi-VN" b="1" dirty="0">
                <a:solidFill>
                  <a:prstClr val="black"/>
                </a:solidFill>
                <a:latin typeface="Times New Roman" pitchFamily="18" charset="0"/>
                <a:cs typeface="Times New Roman" pitchFamily="18" charset="0"/>
              </a:rPr>
              <a:t> Chọn các đại từ xưng hô </a:t>
            </a:r>
            <a:r>
              <a:rPr lang="vi-VN" b="1" dirty="0">
                <a:solidFill>
                  <a:srgbClr val="FF0000"/>
                </a:solidFill>
                <a:latin typeface="Times New Roman" pitchFamily="18" charset="0"/>
                <a:cs typeface="Times New Roman" pitchFamily="18" charset="0"/>
              </a:rPr>
              <a:t>tôi, nó, chúng ta </a:t>
            </a:r>
            <a:r>
              <a:rPr lang="vi-VN" b="1" dirty="0">
                <a:solidFill>
                  <a:prstClr val="black"/>
                </a:solidFill>
                <a:latin typeface="Times New Roman" pitchFamily="18" charset="0"/>
                <a:cs typeface="Times New Roman" pitchFamily="18" charset="0"/>
              </a:rPr>
              <a:t>thích hợp với mỗi chỗ trống trong đoạn văn sau :</a:t>
            </a:r>
            <a:endParaRPr lang="en-US" b="1" dirty="0">
              <a:solidFill>
                <a:prstClr val="black"/>
              </a:solidFill>
              <a:latin typeface="Times New Roman" pitchFamily="18" charset="0"/>
              <a:cs typeface="Times New Roman" pitchFamily="18" charset="0"/>
            </a:endParaRPr>
          </a:p>
        </p:txBody>
      </p:sp>
      <p:sp>
        <p:nvSpPr>
          <p:cNvPr id="69636" name="Rectangle 4"/>
          <p:cNvSpPr>
            <a:spLocks noChangeArrowheads="1"/>
          </p:cNvSpPr>
          <p:nvPr/>
        </p:nvSpPr>
        <p:spPr bwMode="auto">
          <a:xfrm>
            <a:off x="914400" y="1797050"/>
            <a:ext cx="457200" cy="381000"/>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a:solidFill>
                  <a:srgbClr val="FF0000"/>
                </a:solidFill>
                <a:latin typeface=".VnArial" pitchFamily="34" charset="0"/>
                <a:cs typeface="Arial" pitchFamily="34" charset="0"/>
              </a:rPr>
              <a:t>1</a:t>
            </a:r>
          </a:p>
        </p:txBody>
      </p:sp>
      <p:sp>
        <p:nvSpPr>
          <p:cNvPr id="69637" name="Rectangle 5"/>
          <p:cNvSpPr>
            <a:spLocks noChangeArrowheads="1"/>
          </p:cNvSpPr>
          <p:nvPr/>
        </p:nvSpPr>
        <p:spPr bwMode="auto">
          <a:xfrm>
            <a:off x="5148263" y="2136775"/>
            <a:ext cx="450850" cy="381000"/>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a:solidFill>
                  <a:srgbClr val="FF0000"/>
                </a:solidFill>
                <a:latin typeface=".VnArial" pitchFamily="34" charset="0"/>
                <a:cs typeface="Arial" pitchFamily="34" charset="0"/>
              </a:rPr>
              <a:t>2</a:t>
            </a:r>
          </a:p>
        </p:txBody>
      </p:sp>
      <p:sp>
        <p:nvSpPr>
          <p:cNvPr id="69638" name="Rectangle 6"/>
          <p:cNvSpPr>
            <a:spLocks noChangeArrowheads="1"/>
          </p:cNvSpPr>
          <p:nvPr/>
        </p:nvSpPr>
        <p:spPr bwMode="auto">
          <a:xfrm>
            <a:off x="1066800" y="2887663"/>
            <a:ext cx="457200" cy="349250"/>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a:solidFill>
                  <a:srgbClr val="FF0000"/>
                </a:solidFill>
                <a:latin typeface=".VnArial" pitchFamily="34" charset="0"/>
                <a:cs typeface="Arial" pitchFamily="34" charset="0"/>
              </a:rPr>
              <a:t>3</a:t>
            </a:r>
          </a:p>
        </p:txBody>
      </p:sp>
      <p:sp>
        <p:nvSpPr>
          <p:cNvPr id="69639" name="Rectangle 7"/>
          <p:cNvSpPr>
            <a:spLocks noChangeArrowheads="1"/>
          </p:cNvSpPr>
          <p:nvPr/>
        </p:nvSpPr>
        <p:spPr bwMode="auto">
          <a:xfrm>
            <a:off x="381000" y="4430713"/>
            <a:ext cx="457200" cy="381000"/>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a:solidFill>
                  <a:srgbClr val="FF0000"/>
                </a:solidFill>
                <a:latin typeface=".VnArial" pitchFamily="34" charset="0"/>
                <a:cs typeface="Arial" pitchFamily="34" charset="0"/>
              </a:rPr>
              <a:t>4</a:t>
            </a:r>
          </a:p>
        </p:txBody>
      </p:sp>
      <p:sp>
        <p:nvSpPr>
          <p:cNvPr id="69640" name="Rectangle 8"/>
          <p:cNvSpPr>
            <a:spLocks noChangeArrowheads="1"/>
          </p:cNvSpPr>
          <p:nvPr/>
        </p:nvSpPr>
        <p:spPr bwMode="auto">
          <a:xfrm>
            <a:off x="5454650" y="4430713"/>
            <a:ext cx="381000" cy="381000"/>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a:solidFill>
                  <a:srgbClr val="FF0000"/>
                </a:solidFill>
                <a:latin typeface=".VnArial" pitchFamily="34" charset="0"/>
                <a:cs typeface="Arial" pitchFamily="34" charset="0"/>
              </a:rPr>
              <a:t>5</a:t>
            </a:r>
          </a:p>
        </p:txBody>
      </p:sp>
      <p:sp>
        <p:nvSpPr>
          <p:cNvPr id="69641" name="Rectangle 9"/>
          <p:cNvSpPr>
            <a:spLocks noChangeArrowheads="1"/>
          </p:cNvSpPr>
          <p:nvPr/>
        </p:nvSpPr>
        <p:spPr bwMode="auto">
          <a:xfrm>
            <a:off x="6248400" y="4891088"/>
            <a:ext cx="457200" cy="381000"/>
          </a:xfrm>
          <a:prstGeom prst="rect">
            <a:avLst/>
          </a:prstGeom>
          <a:noFill/>
          <a:ln w="254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lIns="91370" tIns="45688" rIns="91370" bIns="45688" anchor="ctr"/>
          <a:lstStyle/>
          <a:p>
            <a:pPr algn="ctr" defTabSz="914036" fontAlgn="base">
              <a:spcBef>
                <a:spcPct val="0"/>
              </a:spcBef>
              <a:spcAft>
                <a:spcPct val="0"/>
              </a:spcAft>
            </a:pPr>
            <a:r>
              <a:rPr lang="en-US" sz="2800">
                <a:solidFill>
                  <a:srgbClr val="FF0000"/>
                </a:solidFill>
                <a:latin typeface=".VnArial" pitchFamily="34" charset="0"/>
                <a:cs typeface="Arial" pitchFamily="34" charset="0"/>
              </a:rPr>
              <a:t>6</a:t>
            </a:r>
          </a:p>
        </p:txBody>
      </p:sp>
      <p:sp>
        <p:nvSpPr>
          <p:cNvPr id="69642" name="Text Box 10"/>
          <p:cNvSpPr txBox="1">
            <a:spLocks noChangeArrowheads="1"/>
          </p:cNvSpPr>
          <p:nvPr/>
        </p:nvSpPr>
        <p:spPr bwMode="auto">
          <a:xfrm>
            <a:off x="768350" y="1758956"/>
            <a:ext cx="762000" cy="4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2400" b="1">
                <a:solidFill>
                  <a:srgbClr val="FF0000"/>
                </a:solidFill>
                <a:latin typeface="Times New Roman" pitchFamily="18" charset="0"/>
                <a:cs typeface="Times New Roman" pitchFamily="18" charset="0"/>
              </a:rPr>
              <a:t>Tôi</a:t>
            </a:r>
            <a:endParaRPr lang="en-US" sz="2400" b="1">
              <a:solidFill>
                <a:srgbClr val="FF0000"/>
              </a:solidFill>
              <a:cs typeface="Arial" pitchFamily="34" charset="0"/>
            </a:endParaRPr>
          </a:p>
        </p:txBody>
      </p:sp>
      <p:sp>
        <p:nvSpPr>
          <p:cNvPr id="69643" name="Text Box 11"/>
          <p:cNvSpPr txBox="1">
            <a:spLocks noChangeArrowheads="1"/>
          </p:cNvSpPr>
          <p:nvPr/>
        </p:nvSpPr>
        <p:spPr bwMode="auto">
          <a:xfrm>
            <a:off x="4962526" y="2136781"/>
            <a:ext cx="714375" cy="4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2400" b="1">
                <a:solidFill>
                  <a:srgbClr val="FF0000"/>
                </a:solidFill>
                <a:cs typeface="Arial" pitchFamily="34" charset="0"/>
              </a:rPr>
              <a:t>Tôi</a:t>
            </a:r>
          </a:p>
        </p:txBody>
      </p:sp>
      <p:sp>
        <p:nvSpPr>
          <p:cNvPr id="69644" name="Text Box 12"/>
          <p:cNvSpPr txBox="1">
            <a:spLocks noChangeArrowheads="1"/>
          </p:cNvSpPr>
          <p:nvPr/>
        </p:nvSpPr>
        <p:spPr bwMode="auto">
          <a:xfrm>
            <a:off x="923926" y="2833692"/>
            <a:ext cx="593725" cy="4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2400" b="1">
                <a:solidFill>
                  <a:srgbClr val="FF0000"/>
                </a:solidFill>
                <a:cs typeface="Arial" pitchFamily="34" charset="0"/>
              </a:rPr>
              <a:t>Nó</a:t>
            </a:r>
          </a:p>
        </p:txBody>
      </p:sp>
      <p:sp>
        <p:nvSpPr>
          <p:cNvPr id="69645" name="Text Box 13"/>
          <p:cNvSpPr txBox="1">
            <a:spLocks noChangeArrowheads="1"/>
          </p:cNvSpPr>
          <p:nvPr/>
        </p:nvSpPr>
        <p:spPr bwMode="auto">
          <a:xfrm>
            <a:off x="284164" y="4392617"/>
            <a:ext cx="650875" cy="4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2400" b="1">
                <a:solidFill>
                  <a:srgbClr val="FF0000"/>
                </a:solidFill>
                <a:cs typeface="Arial" pitchFamily="34" charset="0"/>
              </a:rPr>
              <a:t>Tôi</a:t>
            </a:r>
          </a:p>
        </p:txBody>
      </p:sp>
      <p:sp>
        <p:nvSpPr>
          <p:cNvPr id="69646" name="Text Box 14"/>
          <p:cNvSpPr txBox="1">
            <a:spLocks noChangeArrowheads="1"/>
          </p:cNvSpPr>
          <p:nvPr/>
        </p:nvSpPr>
        <p:spPr bwMode="auto">
          <a:xfrm>
            <a:off x="5319724" y="4354517"/>
            <a:ext cx="623887" cy="4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2400" b="1">
                <a:solidFill>
                  <a:srgbClr val="FF0000"/>
                </a:solidFill>
                <a:cs typeface="Arial" pitchFamily="34" charset="0"/>
              </a:rPr>
              <a:t>Nó</a:t>
            </a:r>
          </a:p>
        </p:txBody>
      </p:sp>
      <p:sp>
        <p:nvSpPr>
          <p:cNvPr id="69647" name="Text Box 15"/>
          <p:cNvSpPr txBox="1">
            <a:spLocks noChangeArrowheads="1"/>
          </p:cNvSpPr>
          <p:nvPr/>
        </p:nvSpPr>
        <p:spPr bwMode="auto">
          <a:xfrm>
            <a:off x="5778500" y="4811717"/>
            <a:ext cx="1468438" cy="4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fontAlgn="base">
              <a:spcBef>
                <a:spcPct val="50000"/>
              </a:spcBef>
              <a:spcAft>
                <a:spcPct val="0"/>
              </a:spcAft>
            </a:pPr>
            <a:r>
              <a:rPr lang="en-US" sz="2400" b="1">
                <a:solidFill>
                  <a:srgbClr val="FF0000"/>
                </a:solidFill>
                <a:cs typeface="Arial" pitchFamily="34" charset="0"/>
              </a:rPr>
              <a:t>chúng ta</a:t>
            </a:r>
          </a:p>
        </p:txBody>
      </p:sp>
      <p:sp>
        <p:nvSpPr>
          <p:cNvPr id="14353" name="Line 20"/>
          <p:cNvSpPr>
            <a:spLocks noChangeShapeType="1"/>
          </p:cNvSpPr>
          <p:nvPr/>
        </p:nvSpPr>
        <p:spPr bwMode="auto">
          <a:xfrm>
            <a:off x="201614" y="990600"/>
            <a:ext cx="333613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14354" name="Line 20"/>
          <p:cNvSpPr>
            <a:spLocks noChangeShapeType="1"/>
          </p:cNvSpPr>
          <p:nvPr/>
        </p:nvSpPr>
        <p:spPr bwMode="auto">
          <a:xfrm>
            <a:off x="2286000" y="533400"/>
            <a:ext cx="267652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Tree>
    <p:extLst>
      <p:ext uri="{BB962C8B-B14F-4D97-AF65-F5344CB8AC3E}">
        <p14:creationId xmlns:p14="http://schemas.microsoft.com/office/powerpoint/2010/main" val="3142861471"/>
      </p:ext>
    </p:extLst>
  </p:cSld>
  <p:clrMapOvr>
    <a:masterClrMapping/>
  </p:clrMapOvr>
  <p:transition spd="slow">
    <p:wipe/>
    <p:sndAc>
      <p:end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xit" presetSubtype="0" decel="100000" fill="hold" grpId="0" nodeType="withEffect">
                                  <p:stCondLst>
                                    <p:cond delay="0"/>
                                  </p:stCondLst>
                                  <p:childTnLst>
                                    <p:anim calcmode="lin" valueType="num">
                                      <p:cBhvr>
                                        <p:cTn id="6" dur="500"/>
                                        <p:tgtEl>
                                          <p:spTgt spid="14354"/>
                                        </p:tgtEl>
                                        <p:attrNameLst>
                                          <p:attrName>ppt_h</p:attrName>
                                        </p:attrNameLst>
                                      </p:cBhvr>
                                      <p:tavLst>
                                        <p:tav tm="0">
                                          <p:val>
                                            <p:strVal val="ppt_h"/>
                                          </p:val>
                                        </p:tav>
                                        <p:tav tm="50000">
                                          <p:val>
                                            <p:strVal val="ppt_h/20"/>
                                          </p:val>
                                        </p:tav>
                                        <p:tav tm="100000">
                                          <p:val>
                                            <p:strVal val="ppt_h/20"/>
                                          </p:val>
                                        </p:tav>
                                      </p:tavLst>
                                    </p:anim>
                                    <p:anim calcmode="lin" valueType="num">
                                      <p:cBhvr>
                                        <p:cTn id="7" dur="500"/>
                                        <p:tgtEl>
                                          <p:spTgt spid="14354"/>
                                        </p:tgtEl>
                                        <p:attrNameLst>
                                          <p:attrName>ppt_w</p:attrName>
                                        </p:attrNameLst>
                                      </p:cBhvr>
                                      <p:tavLst>
                                        <p:tav tm="0">
                                          <p:val>
                                            <p:strVal val="ppt_w"/>
                                          </p:val>
                                        </p:tav>
                                        <p:tav tm="50000">
                                          <p:val>
                                            <p:strVal val="ppt_w+.3"/>
                                          </p:val>
                                        </p:tav>
                                        <p:tav tm="100000">
                                          <p:val>
                                            <p:strVal val="ppt_w+.3"/>
                                          </p:val>
                                        </p:tav>
                                      </p:tavLst>
                                    </p:anim>
                                    <p:anim calcmode="lin" valueType="num">
                                      <p:cBhvr>
                                        <p:cTn id="8" dur="500"/>
                                        <p:tgtEl>
                                          <p:spTgt spid="14354"/>
                                        </p:tgtEl>
                                        <p:attrNameLst>
                                          <p:attrName>ppt_x</p:attrName>
                                        </p:attrNameLst>
                                      </p:cBhvr>
                                      <p:tavLst>
                                        <p:tav tm="0">
                                          <p:val>
                                            <p:strVal val="ppt_x"/>
                                          </p:val>
                                        </p:tav>
                                        <p:tav tm="50000">
                                          <p:val>
                                            <p:strVal val="ppt_x"/>
                                          </p:val>
                                        </p:tav>
                                        <p:tav tm="100000">
                                          <p:val>
                                            <p:strVal val="ppt_x-.3"/>
                                          </p:val>
                                        </p:tav>
                                      </p:tavLst>
                                    </p:anim>
                                    <p:anim calcmode="lin" valueType="num">
                                      <p:cBhvr>
                                        <p:cTn id="9" dur="500"/>
                                        <p:tgtEl>
                                          <p:spTgt spid="14354"/>
                                        </p:tgtEl>
                                        <p:attrNameLst>
                                          <p:attrName>ppt_y</p:attrName>
                                        </p:attrNameLst>
                                      </p:cBhvr>
                                      <p:tavLst>
                                        <p:tav tm="0">
                                          <p:val>
                                            <p:strVal val="ppt_y"/>
                                          </p:val>
                                        </p:tav>
                                        <p:tav tm="100000">
                                          <p:val>
                                            <p:strVal val="ppt_y"/>
                                          </p:val>
                                        </p:tav>
                                      </p:tavLst>
                                    </p:anim>
                                    <p:set>
                                      <p:cBhvr>
                                        <p:cTn id="10" dur="1" fill="hold">
                                          <p:stCondLst>
                                            <p:cond delay="499"/>
                                          </p:stCondLst>
                                        </p:cTn>
                                        <p:tgtEl>
                                          <p:spTgt spid="14354"/>
                                        </p:tgtEl>
                                        <p:attrNameLst>
                                          <p:attrName>style.visibility</p:attrName>
                                        </p:attrNameLst>
                                      </p:cBhvr>
                                      <p:to>
                                        <p:strVal val="hidden"/>
                                      </p:to>
                                    </p:set>
                                  </p:childTnLst>
                                </p:cTn>
                              </p:par>
                              <p:par>
                                <p:cTn id="11" presetID="39" presetClass="exit" presetSubtype="0" decel="100000" fill="hold" grpId="0" nodeType="withEffect">
                                  <p:stCondLst>
                                    <p:cond delay="0"/>
                                  </p:stCondLst>
                                  <p:childTnLst>
                                    <p:anim calcmode="lin" valueType="num">
                                      <p:cBhvr>
                                        <p:cTn id="12" dur="500"/>
                                        <p:tgtEl>
                                          <p:spTgt spid="14353"/>
                                        </p:tgtEl>
                                        <p:attrNameLst>
                                          <p:attrName>ppt_h</p:attrName>
                                        </p:attrNameLst>
                                      </p:cBhvr>
                                      <p:tavLst>
                                        <p:tav tm="0">
                                          <p:val>
                                            <p:strVal val="ppt_h"/>
                                          </p:val>
                                        </p:tav>
                                        <p:tav tm="50000">
                                          <p:val>
                                            <p:strVal val="ppt_h/20"/>
                                          </p:val>
                                        </p:tav>
                                        <p:tav tm="100000">
                                          <p:val>
                                            <p:strVal val="ppt_h/20"/>
                                          </p:val>
                                        </p:tav>
                                      </p:tavLst>
                                    </p:anim>
                                    <p:anim calcmode="lin" valueType="num">
                                      <p:cBhvr>
                                        <p:cTn id="13" dur="500"/>
                                        <p:tgtEl>
                                          <p:spTgt spid="14353"/>
                                        </p:tgtEl>
                                        <p:attrNameLst>
                                          <p:attrName>ppt_w</p:attrName>
                                        </p:attrNameLst>
                                      </p:cBhvr>
                                      <p:tavLst>
                                        <p:tav tm="0">
                                          <p:val>
                                            <p:strVal val="ppt_w"/>
                                          </p:val>
                                        </p:tav>
                                        <p:tav tm="50000">
                                          <p:val>
                                            <p:strVal val="ppt_w+.3"/>
                                          </p:val>
                                        </p:tav>
                                        <p:tav tm="100000">
                                          <p:val>
                                            <p:strVal val="ppt_w+.3"/>
                                          </p:val>
                                        </p:tav>
                                      </p:tavLst>
                                    </p:anim>
                                    <p:anim calcmode="lin" valueType="num">
                                      <p:cBhvr>
                                        <p:cTn id="14" dur="500"/>
                                        <p:tgtEl>
                                          <p:spTgt spid="14353"/>
                                        </p:tgtEl>
                                        <p:attrNameLst>
                                          <p:attrName>ppt_x</p:attrName>
                                        </p:attrNameLst>
                                      </p:cBhvr>
                                      <p:tavLst>
                                        <p:tav tm="0">
                                          <p:val>
                                            <p:strVal val="ppt_x"/>
                                          </p:val>
                                        </p:tav>
                                        <p:tav tm="50000">
                                          <p:val>
                                            <p:strVal val="ppt_x"/>
                                          </p:val>
                                        </p:tav>
                                        <p:tav tm="100000">
                                          <p:val>
                                            <p:strVal val="ppt_x-.3"/>
                                          </p:val>
                                        </p:tav>
                                      </p:tavLst>
                                    </p:anim>
                                    <p:anim calcmode="lin" valueType="num">
                                      <p:cBhvr>
                                        <p:cTn id="15" dur="500"/>
                                        <p:tgtEl>
                                          <p:spTgt spid="14353"/>
                                        </p:tgtEl>
                                        <p:attrNameLst>
                                          <p:attrName>ppt_y</p:attrName>
                                        </p:attrNameLst>
                                      </p:cBhvr>
                                      <p:tavLst>
                                        <p:tav tm="0">
                                          <p:val>
                                            <p:strVal val="ppt_y"/>
                                          </p:val>
                                        </p:tav>
                                        <p:tav tm="100000">
                                          <p:val>
                                            <p:strVal val="ppt_y"/>
                                          </p:val>
                                        </p:tav>
                                      </p:tavLst>
                                    </p:anim>
                                    <p:set>
                                      <p:cBhvr>
                                        <p:cTn id="16" dur="1" fill="hold">
                                          <p:stCondLst>
                                            <p:cond delay="499"/>
                                          </p:stCondLst>
                                        </p:cTn>
                                        <p:tgtEl>
                                          <p:spTgt spid="14353"/>
                                        </p:tgtEl>
                                        <p:attrNameLst>
                                          <p:attrName>style.visibility</p:attrName>
                                        </p:attrNameLst>
                                      </p:cBhvr>
                                      <p:to>
                                        <p:strVal val="hidden"/>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7" presetClass="exit" presetSubtype="10" fill="hold" grpId="0" nodeType="clickEffect">
                                  <p:stCondLst>
                                    <p:cond delay="0"/>
                                  </p:stCondLst>
                                  <p:childTnLst>
                                    <p:anim calcmode="lin" valueType="num">
                                      <p:cBhvr>
                                        <p:cTn id="20" dur="500"/>
                                        <p:tgtEl>
                                          <p:spTgt spid="69636"/>
                                        </p:tgtEl>
                                        <p:attrNameLst>
                                          <p:attrName>ppt_w</p:attrName>
                                        </p:attrNameLst>
                                      </p:cBhvr>
                                      <p:tavLst>
                                        <p:tav tm="0">
                                          <p:val>
                                            <p:strVal val="ppt_w"/>
                                          </p:val>
                                        </p:tav>
                                        <p:tav tm="100000">
                                          <p:val>
                                            <p:fltVal val="0"/>
                                          </p:val>
                                        </p:tav>
                                      </p:tavLst>
                                    </p:anim>
                                    <p:anim calcmode="lin" valueType="num">
                                      <p:cBhvr>
                                        <p:cTn id="21" dur="500"/>
                                        <p:tgtEl>
                                          <p:spTgt spid="69636"/>
                                        </p:tgtEl>
                                        <p:attrNameLst>
                                          <p:attrName>ppt_h</p:attrName>
                                        </p:attrNameLst>
                                      </p:cBhvr>
                                      <p:tavLst>
                                        <p:tav tm="0">
                                          <p:val>
                                            <p:strVal val="ppt_h"/>
                                          </p:val>
                                        </p:tav>
                                        <p:tav tm="100000">
                                          <p:val>
                                            <p:strVal val="ppt_h"/>
                                          </p:val>
                                        </p:tav>
                                      </p:tavLst>
                                    </p:anim>
                                    <p:set>
                                      <p:cBhvr>
                                        <p:cTn id="22" dur="1" fill="hold">
                                          <p:stCondLst>
                                            <p:cond delay="499"/>
                                          </p:stCondLst>
                                        </p:cTn>
                                        <p:tgtEl>
                                          <p:spTgt spid="69636"/>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69642"/>
                                        </p:tgtEl>
                                        <p:attrNameLst>
                                          <p:attrName>style.visibility</p:attrName>
                                        </p:attrNameLst>
                                      </p:cBhvr>
                                      <p:to>
                                        <p:strVal val="visible"/>
                                      </p:to>
                                    </p:set>
                                  </p:childTnLst>
                                  <p:subTnLst>
                                    <p:audio>
                                      <p:cMediaNode>
                                        <p:cTn display="0" masterRel="sameClick">
                                          <p:stCondLst>
                                            <p:cond evt="begin" delay="0">
                                              <p:tn val="23"/>
                                            </p:cond>
                                          </p:stCondLst>
                                          <p:endCondLst>
                                            <p:cond evt="onStopAudio" delay="0">
                                              <p:tgtEl>
                                                <p:sldTgt/>
                                              </p:tgtEl>
                                            </p:cond>
                                          </p:endCondLst>
                                        </p:cTn>
                                        <p:tgtEl>
                                          <p:sndTgt r:embed="rId2" name="camera.wav"/>
                                        </p:tgtEl>
                                      </p:cMediaNode>
                                    </p:audio>
                                  </p:subTnLst>
                                </p:cTn>
                              </p:par>
                            </p:childTnLst>
                          </p:cTn>
                        </p:par>
                      </p:childTnLst>
                    </p:cTn>
                  </p:par>
                  <p:par>
                    <p:cTn id="25" fill="hold" nodeType="clickPar">
                      <p:stCondLst>
                        <p:cond delay="indefinite"/>
                      </p:stCondLst>
                      <p:childTnLst>
                        <p:par>
                          <p:cTn id="26" fill="hold" nodeType="withGroup">
                            <p:stCondLst>
                              <p:cond delay="0"/>
                            </p:stCondLst>
                            <p:childTnLst>
                              <p:par>
                                <p:cTn id="27" presetID="17" presetClass="exit" presetSubtype="10" fill="hold" grpId="0" nodeType="clickEffect">
                                  <p:stCondLst>
                                    <p:cond delay="0"/>
                                  </p:stCondLst>
                                  <p:childTnLst>
                                    <p:anim calcmode="lin" valueType="num">
                                      <p:cBhvr>
                                        <p:cTn id="28" dur="500"/>
                                        <p:tgtEl>
                                          <p:spTgt spid="69637"/>
                                        </p:tgtEl>
                                        <p:attrNameLst>
                                          <p:attrName>ppt_w</p:attrName>
                                        </p:attrNameLst>
                                      </p:cBhvr>
                                      <p:tavLst>
                                        <p:tav tm="0">
                                          <p:val>
                                            <p:strVal val="ppt_w"/>
                                          </p:val>
                                        </p:tav>
                                        <p:tav tm="100000">
                                          <p:val>
                                            <p:fltVal val="0"/>
                                          </p:val>
                                        </p:tav>
                                      </p:tavLst>
                                    </p:anim>
                                    <p:anim calcmode="lin" valueType="num">
                                      <p:cBhvr>
                                        <p:cTn id="29" dur="500"/>
                                        <p:tgtEl>
                                          <p:spTgt spid="69637"/>
                                        </p:tgtEl>
                                        <p:attrNameLst>
                                          <p:attrName>ppt_h</p:attrName>
                                        </p:attrNameLst>
                                      </p:cBhvr>
                                      <p:tavLst>
                                        <p:tav tm="0">
                                          <p:val>
                                            <p:strVal val="ppt_h"/>
                                          </p:val>
                                        </p:tav>
                                        <p:tav tm="100000">
                                          <p:val>
                                            <p:strVal val="ppt_h"/>
                                          </p:val>
                                        </p:tav>
                                      </p:tavLst>
                                    </p:anim>
                                    <p:set>
                                      <p:cBhvr>
                                        <p:cTn id="30" dur="1" fill="hold">
                                          <p:stCondLst>
                                            <p:cond delay="499"/>
                                          </p:stCondLst>
                                        </p:cTn>
                                        <p:tgtEl>
                                          <p:spTgt spid="69637"/>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69643"/>
                                        </p:tgtEl>
                                        <p:attrNameLst>
                                          <p:attrName>style.visibility</p:attrName>
                                        </p:attrNameLst>
                                      </p:cBhvr>
                                      <p:to>
                                        <p:strVal val="visible"/>
                                      </p:to>
                                    </p:set>
                                  </p:childTnLst>
                                  <p:subTnLst>
                                    <p:audio>
                                      <p:cMediaNode>
                                        <p:cTn display="0" masterRel="sameClick">
                                          <p:stCondLst>
                                            <p:cond evt="begin" delay="0">
                                              <p:tn val="31"/>
                                            </p:cond>
                                          </p:stCondLst>
                                          <p:endCondLst>
                                            <p:cond evt="onStopAudio" delay="0">
                                              <p:tgtEl>
                                                <p:sldTgt/>
                                              </p:tgtEl>
                                            </p:cond>
                                          </p:endCondLst>
                                        </p:cTn>
                                        <p:tgtEl>
                                          <p:sndTgt r:embed="rId2"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xit" presetSubtype="10" fill="hold" grpId="0" nodeType="clickEffect">
                                  <p:stCondLst>
                                    <p:cond delay="0"/>
                                  </p:stCondLst>
                                  <p:childTnLst>
                                    <p:anim calcmode="lin" valueType="num">
                                      <p:cBhvr>
                                        <p:cTn id="36" dur="500"/>
                                        <p:tgtEl>
                                          <p:spTgt spid="69638"/>
                                        </p:tgtEl>
                                        <p:attrNameLst>
                                          <p:attrName>ppt_w</p:attrName>
                                        </p:attrNameLst>
                                      </p:cBhvr>
                                      <p:tavLst>
                                        <p:tav tm="0">
                                          <p:val>
                                            <p:strVal val="ppt_w"/>
                                          </p:val>
                                        </p:tav>
                                        <p:tav tm="100000">
                                          <p:val>
                                            <p:fltVal val="0"/>
                                          </p:val>
                                        </p:tav>
                                      </p:tavLst>
                                    </p:anim>
                                    <p:anim calcmode="lin" valueType="num">
                                      <p:cBhvr>
                                        <p:cTn id="37" dur="500"/>
                                        <p:tgtEl>
                                          <p:spTgt spid="69638"/>
                                        </p:tgtEl>
                                        <p:attrNameLst>
                                          <p:attrName>ppt_h</p:attrName>
                                        </p:attrNameLst>
                                      </p:cBhvr>
                                      <p:tavLst>
                                        <p:tav tm="0">
                                          <p:val>
                                            <p:strVal val="ppt_h"/>
                                          </p:val>
                                        </p:tav>
                                        <p:tav tm="100000">
                                          <p:val>
                                            <p:strVal val="ppt_h"/>
                                          </p:val>
                                        </p:tav>
                                      </p:tavLst>
                                    </p:anim>
                                    <p:set>
                                      <p:cBhvr>
                                        <p:cTn id="38" dur="1" fill="hold">
                                          <p:stCondLst>
                                            <p:cond delay="499"/>
                                          </p:stCondLst>
                                        </p:cTn>
                                        <p:tgtEl>
                                          <p:spTgt spid="69638"/>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69644"/>
                                        </p:tgtEl>
                                        <p:attrNameLst>
                                          <p:attrName>style.visibility</p:attrName>
                                        </p:attrNameLst>
                                      </p:cBhvr>
                                      <p:to>
                                        <p:strVal val="visible"/>
                                      </p:to>
                                    </p:set>
                                  </p:childTnLst>
                                  <p:subTnLst>
                                    <p:audio>
                                      <p:cMediaNode>
                                        <p:cTn display="0" masterRel="sameClick">
                                          <p:stCondLst>
                                            <p:cond evt="begin" delay="0">
                                              <p:tn val="39"/>
                                            </p:cond>
                                          </p:stCondLst>
                                          <p:endCondLst>
                                            <p:cond evt="onStopAudio" delay="0">
                                              <p:tgtEl>
                                                <p:sldTgt/>
                                              </p:tgtEl>
                                            </p:cond>
                                          </p:endCondLst>
                                        </p:cTn>
                                        <p:tgtEl>
                                          <p:sndTgt r:embed="rId2" name="camera.wav"/>
                                        </p:tgtEl>
                                      </p:cMediaNode>
                                    </p:audio>
                                  </p:subTnLst>
                                </p:cTn>
                              </p:par>
                            </p:childTnLst>
                          </p:cTn>
                        </p:par>
                      </p:childTnLst>
                    </p:cTn>
                  </p:par>
                  <p:par>
                    <p:cTn id="41" fill="hold" nodeType="clickPar">
                      <p:stCondLst>
                        <p:cond delay="indefinite"/>
                      </p:stCondLst>
                      <p:childTnLst>
                        <p:par>
                          <p:cTn id="42" fill="hold" nodeType="withGroup">
                            <p:stCondLst>
                              <p:cond delay="0"/>
                            </p:stCondLst>
                            <p:childTnLst>
                              <p:par>
                                <p:cTn id="43" presetID="17" presetClass="exit" presetSubtype="10" fill="hold" grpId="0" nodeType="clickEffect">
                                  <p:stCondLst>
                                    <p:cond delay="0"/>
                                  </p:stCondLst>
                                  <p:childTnLst>
                                    <p:anim calcmode="lin" valueType="num">
                                      <p:cBhvr>
                                        <p:cTn id="44" dur="500"/>
                                        <p:tgtEl>
                                          <p:spTgt spid="69639"/>
                                        </p:tgtEl>
                                        <p:attrNameLst>
                                          <p:attrName>ppt_w</p:attrName>
                                        </p:attrNameLst>
                                      </p:cBhvr>
                                      <p:tavLst>
                                        <p:tav tm="0">
                                          <p:val>
                                            <p:strVal val="ppt_w"/>
                                          </p:val>
                                        </p:tav>
                                        <p:tav tm="100000">
                                          <p:val>
                                            <p:fltVal val="0"/>
                                          </p:val>
                                        </p:tav>
                                      </p:tavLst>
                                    </p:anim>
                                    <p:anim calcmode="lin" valueType="num">
                                      <p:cBhvr>
                                        <p:cTn id="45" dur="500"/>
                                        <p:tgtEl>
                                          <p:spTgt spid="69639"/>
                                        </p:tgtEl>
                                        <p:attrNameLst>
                                          <p:attrName>ppt_h</p:attrName>
                                        </p:attrNameLst>
                                      </p:cBhvr>
                                      <p:tavLst>
                                        <p:tav tm="0">
                                          <p:val>
                                            <p:strVal val="ppt_h"/>
                                          </p:val>
                                        </p:tav>
                                        <p:tav tm="100000">
                                          <p:val>
                                            <p:strVal val="ppt_h"/>
                                          </p:val>
                                        </p:tav>
                                      </p:tavLst>
                                    </p:anim>
                                    <p:set>
                                      <p:cBhvr>
                                        <p:cTn id="46" dur="1" fill="hold">
                                          <p:stCondLst>
                                            <p:cond delay="499"/>
                                          </p:stCondLst>
                                        </p:cTn>
                                        <p:tgtEl>
                                          <p:spTgt spid="69639"/>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69645"/>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2" name="camera.wav"/>
                                        </p:tgtEl>
                                      </p:cMediaNode>
                                    </p:audio>
                                  </p:subTnLst>
                                </p:cTn>
                              </p:par>
                            </p:childTnLst>
                          </p:cTn>
                        </p:par>
                      </p:childTnLst>
                    </p:cTn>
                  </p:par>
                  <p:par>
                    <p:cTn id="49" fill="hold" nodeType="clickPar">
                      <p:stCondLst>
                        <p:cond delay="indefinite"/>
                      </p:stCondLst>
                      <p:childTnLst>
                        <p:par>
                          <p:cTn id="50" fill="hold" nodeType="withGroup">
                            <p:stCondLst>
                              <p:cond delay="0"/>
                            </p:stCondLst>
                            <p:childTnLst>
                              <p:par>
                                <p:cTn id="51" presetID="17" presetClass="exit" presetSubtype="10" fill="hold" grpId="0" nodeType="clickEffect">
                                  <p:stCondLst>
                                    <p:cond delay="0"/>
                                  </p:stCondLst>
                                  <p:childTnLst>
                                    <p:anim calcmode="lin" valueType="num">
                                      <p:cBhvr>
                                        <p:cTn id="52" dur="500"/>
                                        <p:tgtEl>
                                          <p:spTgt spid="69640"/>
                                        </p:tgtEl>
                                        <p:attrNameLst>
                                          <p:attrName>ppt_w</p:attrName>
                                        </p:attrNameLst>
                                      </p:cBhvr>
                                      <p:tavLst>
                                        <p:tav tm="0">
                                          <p:val>
                                            <p:strVal val="ppt_w"/>
                                          </p:val>
                                        </p:tav>
                                        <p:tav tm="100000">
                                          <p:val>
                                            <p:fltVal val="0"/>
                                          </p:val>
                                        </p:tav>
                                      </p:tavLst>
                                    </p:anim>
                                    <p:anim calcmode="lin" valueType="num">
                                      <p:cBhvr>
                                        <p:cTn id="53" dur="500"/>
                                        <p:tgtEl>
                                          <p:spTgt spid="69640"/>
                                        </p:tgtEl>
                                        <p:attrNameLst>
                                          <p:attrName>ppt_h</p:attrName>
                                        </p:attrNameLst>
                                      </p:cBhvr>
                                      <p:tavLst>
                                        <p:tav tm="0">
                                          <p:val>
                                            <p:strVal val="ppt_h"/>
                                          </p:val>
                                        </p:tav>
                                        <p:tav tm="100000">
                                          <p:val>
                                            <p:strVal val="ppt_h"/>
                                          </p:val>
                                        </p:tav>
                                      </p:tavLst>
                                    </p:anim>
                                    <p:set>
                                      <p:cBhvr>
                                        <p:cTn id="54" dur="1" fill="hold">
                                          <p:stCondLst>
                                            <p:cond delay="499"/>
                                          </p:stCondLst>
                                        </p:cTn>
                                        <p:tgtEl>
                                          <p:spTgt spid="69640"/>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69646"/>
                                        </p:tgtEl>
                                        <p:attrNameLst>
                                          <p:attrName>style.visibility</p:attrName>
                                        </p:attrNameLst>
                                      </p:cBhvr>
                                      <p:to>
                                        <p:strVal val="visible"/>
                                      </p:to>
                                    </p:set>
                                  </p:childTnLst>
                                  <p:subTnLst>
                                    <p:audio>
                                      <p:cMediaNode>
                                        <p:cTn display="0" masterRel="sameClick">
                                          <p:stCondLst>
                                            <p:cond evt="begin" delay="0">
                                              <p:tn val="55"/>
                                            </p:cond>
                                          </p:stCondLst>
                                          <p:endCondLst>
                                            <p:cond evt="onStopAudio" delay="0">
                                              <p:tgtEl>
                                                <p:sldTgt/>
                                              </p:tgtEl>
                                            </p:cond>
                                          </p:endCondLst>
                                        </p:cTn>
                                        <p:tgtEl>
                                          <p:sndTgt r:embed="rId2" name="camera.wav"/>
                                        </p:tgtEl>
                                      </p:cMediaNode>
                                    </p:audio>
                                  </p:subTnLst>
                                </p:cTn>
                              </p:par>
                            </p:childTnLst>
                          </p:cTn>
                        </p:par>
                      </p:childTnLst>
                    </p:cTn>
                  </p:par>
                  <p:par>
                    <p:cTn id="57" fill="hold" nodeType="clickPar">
                      <p:stCondLst>
                        <p:cond delay="indefinite"/>
                      </p:stCondLst>
                      <p:childTnLst>
                        <p:par>
                          <p:cTn id="58" fill="hold" nodeType="withGroup">
                            <p:stCondLst>
                              <p:cond delay="0"/>
                            </p:stCondLst>
                            <p:childTnLst>
                              <p:par>
                                <p:cTn id="59" presetID="17" presetClass="exit" presetSubtype="10" fill="hold" grpId="0" nodeType="clickEffect">
                                  <p:stCondLst>
                                    <p:cond delay="0"/>
                                  </p:stCondLst>
                                  <p:childTnLst>
                                    <p:anim calcmode="lin" valueType="num">
                                      <p:cBhvr>
                                        <p:cTn id="60" dur="500"/>
                                        <p:tgtEl>
                                          <p:spTgt spid="69641"/>
                                        </p:tgtEl>
                                        <p:attrNameLst>
                                          <p:attrName>ppt_w</p:attrName>
                                        </p:attrNameLst>
                                      </p:cBhvr>
                                      <p:tavLst>
                                        <p:tav tm="0">
                                          <p:val>
                                            <p:strVal val="ppt_w"/>
                                          </p:val>
                                        </p:tav>
                                        <p:tav tm="100000">
                                          <p:val>
                                            <p:fltVal val="0"/>
                                          </p:val>
                                        </p:tav>
                                      </p:tavLst>
                                    </p:anim>
                                    <p:anim calcmode="lin" valueType="num">
                                      <p:cBhvr>
                                        <p:cTn id="61" dur="500"/>
                                        <p:tgtEl>
                                          <p:spTgt spid="69641"/>
                                        </p:tgtEl>
                                        <p:attrNameLst>
                                          <p:attrName>ppt_h</p:attrName>
                                        </p:attrNameLst>
                                      </p:cBhvr>
                                      <p:tavLst>
                                        <p:tav tm="0">
                                          <p:val>
                                            <p:strVal val="ppt_h"/>
                                          </p:val>
                                        </p:tav>
                                        <p:tav tm="100000">
                                          <p:val>
                                            <p:strVal val="ppt_h"/>
                                          </p:val>
                                        </p:tav>
                                      </p:tavLst>
                                    </p:anim>
                                    <p:set>
                                      <p:cBhvr>
                                        <p:cTn id="62" dur="1" fill="hold">
                                          <p:stCondLst>
                                            <p:cond delay="499"/>
                                          </p:stCondLst>
                                        </p:cTn>
                                        <p:tgtEl>
                                          <p:spTgt spid="69641"/>
                                        </p:tgtEl>
                                        <p:attrNameLst>
                                          <p:attrName>style.visibility</p:attrName>
                                        </p:attrNameLst>
                                      </p:cBhvr>
                                      <p:to>
                                        <p:strVal val="hidden"/>
                                      </p:to>
                                    </p:set>
                                  </p:childTnLst>
                                </p:cTn>
                              </p:par>
                              <p:par>
                                <p:cTn id="63" presetID="1" presetClass="entr" presetSubtype="0" fill="hold" grpId="0" nodeType="withEffect">
                                  <p:stCondLst>
                                    <p:cond delay="0"/>
                                  </p:stCondLst>
                                  <p:childTnLst>
                                    <p:set>
                                      <p:cBhvr>
                                        <p:cTn id="64" dur="1" fill="hold">
                                          <p:stCondLst>
                                            <p:cond delay="0"/>
                                          </p:stCondLst>
                                        </p:cTn>
                                        <p:tgtEl>
                                          <p:spTgt spid="69647"/>
                                        </p:tgtEl>
                                        <p:attrNameLst>
                                          <p:attrName>style.visibility</p:attrName>
                                        </p:attrNameLst>
                                      </p:cBhvr>
                                      <p:to>
                                        <p:strVal val="visible"/>
                                      </p:to>
                                    </p:set>
                                  </p:childTnLst>
                                  <p:subTnLst>
                                    <p:audio>
                                      <p:cMediaNode>
                                        <p:cTn display="0" masterRel="sameClick">
                                          <p:stCondLst>
                                            <p:cond evt="begin" delay="0">
                                              <p:tn val="63"/>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animBg="1"/>
      <p:bldP spid="69637" grpId="0" animBg="1"/>
      <p:bldP spid="69638" grpId="0" animBg="1"/>
      <p:bldP spid="69639" grpId="0" animBg="1"/>
      <p:bldP spid="69640" grpId="0" animBg="1"/>
      <p:bldP spid="69641" grpId="0" animBg="1"/>
      <p:bldP spid="69642" grpId="0"/>
      <p:bldP spid="69643" grpId="0"/>
      <p:bldP spid="69644" grpId="0"/>
      <p:bldP spid="69645" grpId="0"/>
      <p:bldP spid="69646" grpId="0"/>
      <p:bldP spid="69647" grpId="0"/>
      <p:bldP spid="14353" grpId="0" animBg="1"/>
      <p:bldP spid="1435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6340" name="SongHuong.wmv">
            <a:hlinkClick r:id="" action="ppaction://media"/>
          </p:cNvPr>
          <p:cNvPicPr>
            <a:picLocks noRot="1"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6341" name="Picture 5" descr="peace_dove_olive_branch_hg_wht"/>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362200" y="0"/>
            <a:ext cx="2286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6342" name="Picture 6" descr="CHIM TU HU"/>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1100" y="1719263"/>
            <a:ext cx="2362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7"/>
          <p:cNvGrpSpPr>
            <a:grpSpLocks/>
          </p:cNvGrpSpPr>
          <p:nvPr/>
        </p:nvGrpSpPr>
        <p:grpSpPr bwMode="auto">
          <a:xfrm>
            <a:off x="4953000" y="-76200"/>
            <a:ext cx="4267200" cy="7010400"/>
            <a:chOff x="3120" y="-48"/>
            <a:chExt cx="2688" cy="4416"/>
          </a:xfrm>
        </p:grpSpPr>
        <p:pic>
          <p:nvPicPr>
            <p:cNvPr id="123914" name="Picture 8" descr="ELECTWR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12" y="1632"/>
              <a:ext cx="1152" cy="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5" name="Line 9"/>
            <p:cNvSpPr>
              <a:spLocks noChangeShapeType="1"/>
            </p:cNvSpPr>
            <p:nvPr/>
          </p:nvSpPr>
          <p:spPr bwMode="auto">
            <a:xfrm flipH="1">
              <a:off x="4800" y="1680"/>
              <a:ext cx="288" cy="264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16" name="Line 10"/>
            <p:cNvSpPr>
              <a:spLocks noChangeShapeType="1"/>
            </p:cNvSpPr>
            <p:nvPr/>
          </p:nvSpPr>
          <p:spPr bwMode="auto">
            <a:xfrm>
              <a:off x="5088" y="1728"/>
              <a:ext cx="288" cy="25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17" name="Line 11"/>
            <p:cNvSpPr>
              <a:spLocks noChangeShapeType="1"/>
            </p:cNvSpPr>
            <p:nvPr/>
          </p:nvSpPr>
          <p:spPr bwMode="auto">
            <a:xfrm>
              <a:off x="4944" y="3168"/>
              <a:ext cx="2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18" name="Line 12"/>
            <p:cNvSpPr>
              <a:spLocks noChangeShapeType="1"/>
            </p:cNvSpPr>
            <p:nvPr/>
          </p:nvSpPr>
          <p:spPr bwMode="auto">
            <a:xfrm>
              <a:off x="4896" y="3600"/>
              <a:ext cx="432"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19" name="Line 13"/>
            <p:cNvSpPr>
              <a:spLocks noChangeShapeType="1"/>
            </p:cNvSpPr>
            <p:nvPr/>
          </p:nvSpPr>
          <p:spPr bwMode="auto">
            <a:xfrm>
              <a:off x="4848" y="3984"/>
              <a:ext cx="48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20" name="Line 14"/>
            <p:cNvSpPr>
              <a:spLocks noChangeShapeType="1"/>
            </p:cNvSpPr>
            <p:nvPr/>
          </p:nvSpPr>
          <p:spPr bwMode="auto">
            <a:xfrm>
              <a:off x="4896" y="3168"/>
              <a:ext cx="384"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21" name="Line 15"/>
            <p:cNvSpPr>
              <a:spLocks noChangeShapeType="1"/>
            </p:cNvSpPr>
            <p:nvPr/>
          </p:nvSpPr>
          <p:spPr bwMode="auto">
            <a:xfrm>
              <a:off x="4560" y="2736"/>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22" name="Line 16"/>
            <p:cNvSpPr>
              <a:spLocks noChangeShapeType="1"/>
            </p:cNvSpPr>
            <p:nvPr/>
          </p:nvSpPr>
          <p:spPr bwMode="auto">
            <a:xfrm>
              <a:off x="4608" y="2112"/>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23" name="Line 17"/>
            <p:cNvSpPr>
              <a:spLocks noChangeShapeType="1"/>
            </p:cNvSpPr>
            <p:nvPr/>
          </p:nvSpPr>
          <p:spPr bwMode="auto">
            <a:xfrm>
              <a:off x="5568" y="2112"/>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24" name="Line 18"/>
            <p:cNvSpPr>
              <a:spLocks noChangeShapeType="1"/>
            </p:cNvSpPr>
            <p:nvPr/>
          </p:nvSpPr>
          <p:spPr bwMode="auto">
            <a:xfrm>
              <a:off x="5616" y="2448"/>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25" name="Line 19"/>
            <p:cNvSpPr>
              <a:spLocks noChangeShapeType="1"/>
            </p:cNvSpPr>
            <p:nvPr/>
          </p:nvSpPr>
          <p:spPr bwMode="auto">
            <a:xfrm>
              <a:off x="4944" y="312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26" name="Line 20"/>
            <p:cNvSpPr>
              <a:spLocks noChangeShapeType="1"/>
            </p:cNvSpPr>
            <p:nvPr/>
          </p:nvSpPr>
          <p:spPr bwMode="auto">
            <a:xfrm>
              <a:off x="5616" y="2736"/>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27" name="Line 21"/>
            <p:cNvSpPr>
              <a:spLocks noChangeShapeType="1"/>
            </p:cNvSpPr>
            <p:nvPr/>
          </p:nvSpPr>
          <p:spPr bwMode="auto">
            <a:xfrm>
              <a:off x="4560" y="2448"/>
              <a:ext cx="0"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28" name="Line 22"/>
            <p:cNvSpPr>
              <a:spLocks noChangeShapeType="1"/>
            </p:cNvSpPr>
            <p:nvPr/>
          </p:nvSpPr>
          <p:spPr bwMode="auto">
            <a:xfrm flipV="1">
              <a:off x="4608" y="1920"/>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29" name="Line 23"/>
            <p:cNvSpPr>
              <a:spLocks noChangeShapeType="1"/>
            </p:cNvSpPr>
            <p:nvPr/>
          </p:nvSpPr>
          <p:spPr bwMode="auto">
            <a:xfrm>
              <a:off x="5136" y="1920"/>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30" name="Line 24"/>
            <p:cNvSpPr>
              <a:spLocks noChangeShapeType="1"/>
            </p:cNvSpPr>
            <p:nvPr/>
          </p:nvSpPr>
          <p:spPr bwMode="auto">
            <a:xfrm flipV="1">
              <a:off x="4560" y="2256"/>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31" name="Line 25"/>
            <p:cNvSpPr>
              <a:spLocks noChangeShapeType="1"/>
            </p:cNvSpPr>
            <p:nvPr/>
          </p:nvSpPr>
          <p:spPr bwMode="auto">
            <a:xfrm flipV="1">
              <a:off x="4560" y="2544"/>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32" name="Line 26"/>
            <p:cNvSpPr>
              <a:spLocks noChangeShapeType="1"/>
            </p:cNvSpPr>
            <p:nvPr/>
          </p:nvSpPr>
          <p:spPr bwMode="auto">
            <a:xfrm>
              <a:off x="5184" y="2256"/>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33" name="Line 27"/>
            <p:cNvSpPr>
              <a:spLocks noChangeShapeType="1"/>
            </p:cNvSpPr>
            <p:nvPr/>
          </p:nvSpPr>
          <p:spPr bwMode="auto">
            <a:xfrm>
              <a:off x="5184" y="2544"/>
              <a:ext cx="432" cy="19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34" name="Line 28"/>
            <p:cNvSpPr>
              <a:spLocks noChangeShapeType="1"/>
            </p:cNvSpPr>
            <p:nvPr/>
          </p:nvSpPr>
          <p:spPr bwMode="auto">
            <a:xfrm>
              <a:off x="3792" y="0"/>
              <a:ext cx="1968" cy="25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35" name="Line 29"/>
            <p:cNvSpPr>
              <a:spLocks noChangeShapeType="1"/>
            </p:cNvSpPr>
            <p:nvPr/>
          </p:nvSpPr>
          <p:spPr bwMode="auto">
            <a:xfrm>
              <a:off x="3648" y="0"/>
              <a:ext cx="2112" cy="278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36" name="Line 30"/>
            <p:cNvSpPr>
              <a:spLocks noChangeShapeType="1"/>
            </p:cNvSpPr>
            <p:nvPr/>
          </p:nvSpPr>
          <p:spPr bwMode="auto">
            <a:xfrm>
              <a:off x="3408" y="-48"/>
              <a:ext cx="2352" cy="312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37" name="Line 31"/>
            <p:cNvSpPr>
              <a:spLocks noChangeShapeType="1"/>
            </p:cNvSpPr>
            <p:nvPr/>
          </p:nvSpPr>
          <p:spPr bwMode="auto">
            <a:xfrm>
              <a:off x="3120" y="-48"/>
              <a:ext cx="2688" cy="350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38" name="AutoShape 32"/>
            <p:cNvSpPr>
              <a:spLocks noChangeArrowheads="1"/>
            </p:cNvSpPr>
            <p:nvPr/>
          </p:nvSpPr>
          <p:spPr bwMode="auto">
            <a:xfrm>
              <a:off x="4848" y="2208"/>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39" name="AutoShape 33"/>
            <p:cNvSpPr>
              <a:spLocks noChangeArrowheads="1"/>
            </p:cNvSpPr>
            <p:nvPr/>
          </p:nvSpPr>
          <p:spPr bwMode="auto">
            <a:xfrm>
              <a:off x="5424" y="2304"/>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40" name="AutoShape 34"/>
            <p:cNvSpPr>
              <a:spLocks noChangeArrowheads="1"/>
            </p:cNvSpPr>
            <p:nvPr/>
          </p:nvSpPr>
          <p:spPr bwMode="auto">
            <a:xfrm>
              <a:off x="5424" y="2592"/>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41" name="AutoShape 35"/>
            <p:cNvSpPr>
              <a:spLocks noChangeArrowheads="1"/>
            </p:cNvSpPr>
            <p:nvPr/>
          </p:nvSpPr>
          <p:spPr bwMode="auto">
            <a:xfrm>
              <a:off x="5472" y="2016"/>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42" name="AutoShape 36"/>
            <p:cNvSpPr>
              <a:spLocks noChangeArrowheads="1"/>
            </p:cNvSpPr>
            <p:nvPr/>
          </p:nvSpPr>
          <p:spPr bwMode="auto">
            <a:xfrm>
              <a:off x="4992" y="1824"/>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43" name="AutoShape 37"/>
            <p:cNvSpPr>
              <a:spLocks noChangeArrowheads="1"/>
            </p:cNvSpPr>
            <p:nvPr/>
          </p:nvSpPr>
          <p:spPr bwMode="auto">
            <a:xfrm>
              <a:off x="4848" y="1872"/>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44" name="AutoShape 38"/>
            <p:cNvSpPr>
              <a:spLocks noChangeArrowheads="1"/>
            </p:cNvSpPr>
            <p:nvPr/>
          </p:nvSpPr>
          <p:spPr bwMode="auto">
            <a:xfrm>
              <a:off x="4656" y="1968"/>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45" name="AutoShape 39"/>
            <p:cNvSpPr>
              <a:spLocks noChangeArrowheads="1"/>
            </p:cNvSpPr>
            <p:nvPr/>
          </p:nvSpPr>
          <p:spPr bwMode="auto">
            <a:xfrm>
              <a:off x="4656" y="2304"/>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46" name="AutoShape 40"/>
            <p:cNvSpPr>
              <a:spLocks noChangeArrowheads="1"/>
            </p:cNvSpPr>
            <p:nvPr/>
          </p:nvSpPr>
          <p:spPr bwMode="auto">
            <a:xfrm>
              <a:off x="4704" y="2544"/>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47" name="AutoShape 41"/>
            <p:cNvSpPr>
              <a:spLocks noChangeArrowheads="1"/>
            </p:cNvSpPr>
            <p:nvPr/>
          </p:nvSpPr>
          <p:spPr bwMode="auto">
            <a:xfrm>
              <a:off x="5280" y="1920"/>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pic>
          <p:nvPicPr>
            <p:cNvPr id="123948" name="Picture 42" descr="ELECTWR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52" y="240"/>
              <a:ext cx="912" cy="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49" name="Line 43"/>
            <p:cNvSpPr>
              <a:spLocks noChangeShapeType="1"/>
            </p:cNvSpPr>
            <p:nvPr/>
          </p:nvSpPr>
          <p:spPr bwMode="auto">
            <a:xfrm flipH="1">
              <a:off x="3780" y="273"/>
              <a:ext cx="228" cy="1806"/>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50" name="Line 44"/>
            <p:cNvSpPr>
              <a:spLocks noChangeShapeType="1"/>
            </p:cNvSpPr>
            <p:nvPr/>
          </p:nvSpPr>
          <p:spPr bwMode="auto">
            <a:xfrm>
              <a:off x="4008" y="306"/>
              <a:ext cx="228" cy="1773"/>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51" name="Line 45"/>
            <p:cNvSpPr>
              <a:spLocks noChangeShapeType="1"/>
            </p:cNvSpPr>
            <p:nvPr/>
          </p:nvSpPr>
          <p:spPr bwMode="auto">
            <a:xfrm>
              <a:off x="3894" y="1291"/>
              <a:ext cx="2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52" name="Line 46"/>
            <p:cNvSpPr>
              <a:spLocks noChangeShapeType="1"/>
            </p:cNvSpPr>
            <p:nvPr/>
          </p:nvSpPr>
          <p:spPr bwMode="auto">
            <a:xfrm>
              <a:off x="3856" y="1587"/>
              <a:ext cx="342"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53" name="Line 47"/>
            <p:cNvSpPr>
              <a:spLocks noChangeShapeType="1"/>
            </p:cNvSpPr>
            <p:nvPr/>
          </p:nvSpPr>
          <p:spPr bwMode="auto">
            <a:xfrm>
              <a:off x="3818" y="1849"/>
              <a:ext cx="38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54" name="Line 48"/>
            <p:cNvSpPr>
              <a:spLocks noChangeShapeType="1"/>
            </p:cNvSpPr>
            <p:nvPr/>
          </p:nvSpPr>
          <p:spPr bwMode="auto">
            <a:xfrm>
              <a:off x="3856" y="1291"/>
              <a:ext cx="304"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55" name="Line 49"/>
            <p:cNvSpPr>
              <a:spLocks noChangeShapeType="1"/>
            </p:cNvSpPr>
            <p:nvPr/>
          </p:nvSpPr>
          <p:spPr bwMode="auto">
            <a:xfrm>
              <a:off x="3590" y="995"/>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56" name="Line 50"/>
            <p:cNvSpPr>
              <a:spLocks noChangeShapeType="1"/>
            </p:cNvSpPr>
            <p:nvPr/>
          </p:nvSpPr>
          <p:spPr bwMode="auto">
            <a:xfrm>
              <a:off x="3628" y="568"/>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57" name="Line 51"/>
            <p:cNvSpPr>
              <a:spLocks noChangeShapeType="1"/>
            </p:cNvSpPr>
            <p:nvPr/>
          </p:nvSpPr>
          <p:spPr bwMode="auto">
            <a:xfrm>
              <a:off x="4388" y="568"/>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58" name="Line 52"/>
            <p:cNvSpPr>
              <a:spLocks noChangeShapeType="1"/>
            </p:cNvSpPr>
            <p:nvPr/>
          </p:nvSpPr>
          <p:spPr bwMode="auto">
            <a:xfrm>
              <a:off x="4426" y="798"/>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59" name="Line 53"/>
            <p:cNvSpPr>
              <a:spLocks noChangeShapeType="1"/>
            </p:cNvSpPr>
            <p:nvPr/>
          </p:nvSpPr>
          <p:spPr bwMode="auto">
            <a:xfrm>
              <a:off x="3894" y="1258"/>
              <a:ext cx="0" cy="1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60" name="Line 54"/>
            <p:cNvSpPr>
              <a:spLocks noChangeShapeType="1"/>
            </p:cNvSpPr>
            <p:nvPr/>
          </p:nvSpPr>
          <p:spPr bwMode="auto">
            <a:xfrm>
              <a:off x="4426" y="995"/>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61" name="Line 55"/>
            <p:cNvSpPr>
              <a:spLocks noChangeShapeType="1"/>
            </p:cNvSpPr>
            <p:nvPr/>
          </p:nvSpPr>
          <p:spPr bwMode="auto">
            <a:xfrm>
              <a:off x="3590" y="798"/>
              <a:ext cx="0" cy="13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62" name="Line 56"/>
            <p:cNvSpPr>
              <a:spLocks noChangeShapeType="1"/>
            </p:cNvSpPr>
            <p:nvPr/>
          </p:nvSpPr>
          <p:spPr bwMode="auto">
            <a:xfrm flipV="1">
              <a:off x="3628" y="437"/>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63" name="Line 57"/>
            <p:cNvSpPr>
              <a:spLocks noChangeShapeType="1"/>
            </p:cNvSpPr>
            <p:nvPr/>
          </p:nvSpPr>
          <p:spPr bwMode="auto">
            <a:xfrm>
              <a:off x="4046" y="437"/>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64" name="Line 58"/>
            <p:cNvSpPr>
              <a:spLocks noChangeShapeType="1"/>
            </p:cNvSpPr>
            <p:nvPr/>
          </p:nvSpPr>
          <p:spPr bwMode="auto">
            <a:xfrm flipV="1">
              <a:off x="3590" y="667"/>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65" name="Line 59"/>
            <p:cNvSpPr>
              <a:spLocks noChangeShapeType="1"/>
            </p:cNvSpPr>
            <p:nvPr/>
          </p:nvSpPr>
          <p:spPr bwMode="auto">
            <a:xfrm flipV="1">
              <a:off x="3590" y="864"/>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66" name="Line 60"/>
            <p:cNvSpPr>
              <a:spLocks noChangeShapeType="1"/>
            </p:cNvSpPr>
            <p:nvPr/>
          </p:nvSpPr>
          <p:spPr bwMode="auto">
            <a:xfrm>
              <a:off x="4084" y="667"/>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67" name="Line 61"/>
            <p:cNvSpPr>
              <a:spLocks noChangeShapeType="1"/>
            </p:cNvSpPr>
            <p:nvPr/>
          </p:nvSpPr>
          <p:spPr bwMode="auto">
            <a:xfrm>
              <a:off x="4084" y="864"/>
              <a:ext cx="342" cy="131"/>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pPr defTabSz="914036" eaLnBrk="0" fontAlgn="base" hangingPunct="0">
                <a:spcBef>
                  <a:spcPct val="0"/>
                </a:spcBef>
                <a:spcAft>
                  <a:spcPct val="0"/>
                </a:spcAft>
              </a:pPr>
              <a:endParaRPr lang="vi-VN" sz="2800">
                <a:solidFill>
                  <a:srgbClr val="000000"/>
                </a:solidFill>
                <a:latin typeface=".VnArial" pitchFamily="34" charset="0"/>
              </a:endParaRPr>
            </a:p>
          </p:txBody>
        </p:sp>
        <p:sp>
          <p:nvSpPr>
            <p:cNvPr id="123968" name="AutoShape 62"/>
            <p:cNvSpPr>
              <a:spLocks noChangeArrowheads="1"/>
            </p:cNvSpPr>
            <p:nvPr/>
          </p:nvSpPr>
          <p:spPr bwMode="auto">
            <a:xfrm>
              <a:off x="4320" y="480"/>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69" name="AutoShape 63"/>
            <p:cNvSpPr>
              <a:spLocks noChangeArrowheads="1"/>
            </p:cNvSpPr>
            <p:nvPr/>
          </p:nvSpPr>
          <p:spPr bwMode="auto">
            <a:xfrm>
              <a:off x="3792" y="432"/>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70" name="AutoShape 64"/>
            <p:cNvSpPr>
              <a:spLocks noChangeArrowheads="1"/>
            </p:cNvSpPr>
            <p:nvPr/>
          </p:nvSpPr>
          <p:spPr bwMode="auto">
            <a:xfrm>
              <a:off x="3552" y="480"/>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71" name="AutoShape 65"/>
            <p:cNvSpPr>
              <a:spLocks noChangeArrowheads="1"/>
            </p:cNvSpPr>
            <p:nvPr/>
          </p:nvSpPr>
          <p:spPr bwMode="auto">
            <a:xfrm>
              <a:off x="4080" y="816"/>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72" name="AutoShape 66"/>
            <p:cNvSpPr>
              <a:spLocks noChangeArrowheads="1"/>
            </p:cNvSpPr>
            <p:nvPr/>
          </p:nvSpPr>
          <p:spPr bwMode="auto">
            <a:xfrm>
              <a:off x="3600" y="912"/>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73" name="AutoShape 67"/>
            <p:cNvSpPr>
              <a:spLocks noChangeArrowheads="1"/>
            </p:cNvSpPr>
            <p:nvPr/>
          </p:nvSpPr>
          <p:spPr bwMode="auto">
            <a:xfrm>
              <a:off x="4320" y="710"/>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74" name="AutoShape 68"/>
            <p:cNvSpPr>
              <a:spLocks noChangeArrowheads="1"/>
            </p:cNvSpPr>
            <p:nvPr/>
          </p:nvSpPr>
          <p:spPr bwMode="auto">
            <a:xfrm>
              <a:off x="4368" y="912"/>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75" name="AutoShape 69"/>
            <p:cNvSpPr>
              <a:spLocks noChangeArrowheads="1"/>
            </p:cNvSpPr>
            <p:nvPr/>
          </p:nvSpPr>
          <p:spPr bwMode="auto">
            <a:xfrm>
              <a:off x="3696" y="672"/>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76" name="AutoShape 70"/>
            <p:cNvSpPr>
              <a:spLocks noChangeArrowheads="1"/>
            </p:cNvSpPr>
            <p:nvPr/>
          </p:nvSpPr>
          <p:spPr bwMode="auto">
            <a:xfrm>
              <a:off x="4128" y="422"/>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77" name="AutoShape 71"/>
            <p:cNvSpPr>
              <a:spLocks noChangeArrowheads="1"/>
            </p:cNvSpPr>
            <p:nvPr/>
          </p:nvSpPr>
          <p:spPr bwMode="auto">
            <a:xfrm>
              <a:off x="4128" y="624"/>
              <a:ext cx="96" cy="106"/>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78" name="AutoShape 72"/>
            <p:cNvSpPr>
              <a:spLocks noChangeArrowheads="1"/>
            </p:cNvSpPr>
            <p:nvPr/>
          </p:nvSpPr>
          <p:spPr bwMode="auto">
            <a:xfrm>
              <a:off x="5232" y="2208"/>
              <a:ext cx="96" cy="144"/>
            </a:xfrm>
            <a:prstGeom prst="flowChartCollate">
              <a:avLst/>
            </a:prstGeom>
            <a:solidFill>
              <a:schemeClr val="tx1"/>
            </a:solidFill>
            <a:ln w="9525">
              <a:solidFill>
                <a:schemeClr val="tx1"/>
              </a:solidFill>
              <a:miter lim="800000"/>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79" name="Oval 73"/>
            <p:cNvSpPr>
              <a:spLocks noChangeArrowheads="1"/>
            </p:cNvSpPr>
            <p:nvPr/>
          </p:nvSpPr>
          <p:spPr bwMode="auto">
            <a:xfrm>
              <a:off x="5616" y="2400"/>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80" name="Oval 74"/>
            <p:cNvSpPr>
              <a:spLocks noChangeArrowheads="1"/>
            </p:cNvSpPr>
            <p:nvPr/>
          </p:nvSpPr>
          <p:spPr bwMode="auto">
            <a:xfrm>
              <a:off x="4512" y="2400"/>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81" name="Oval 75"/>
            <p:cNvSpPr>
              <a:spLocks noChangeArrowheads="1"/>
            </p:cNvSpPr>
            <p:nvPr/>
          </p:nvSpPr>
          <p:spPr bwMode="auto">
            <a:xfrm>
              <a:off x="4560" y="2688"/>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82" name="Oval 76"/>
            <p:cNvSpPr>
              <a:spLocks noChangeArrowheads="1"/>
            </p:cNvSpPr>
            <p:nvPr/>
          </p:nvSpPr>
          <p:spPr bwMode="auto">
            <a:xfrm>
              <a:off x="3552" y="768"/>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83" name="Oval 77"/>
            <p:cNvSpPr>
              <a:spLocks noChangeArrowheads="1"/>
            </p:cNvSpPr>
            <p:nvPr/>
          </p:nvSpPr>
          <p:spPr bwMode="auto">
            <a:xfrm>
              <a:off x="3552" y="960"/>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84" name="Oval 78"/>
            <p:cNvSpPr>
              <a:spLocks noChangeArrowheads="1"/>
            </p:cNvSpPr>
            <p:nvPr/>
          </p:nvSpPr>
          <p:spPr bwMode="auto">
            <a:xfrm>
              <a:off x="5616" y="2688"/>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85" name="Oval 79"/>
            <p:cNvSpPr>
              <a:spLocks noChangeArrowheads="1"/>
            </p:cNvSpPr>
            <p:nvPr/>
          </p:nvSpPr>
          <p:spPr bwMode="auto">
            <a:xfrm>
              <a:off x="4560" y="2064"/>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sp>
          <p:nvSpPr>
            <p:cNvPr id="123986" name="Oval 80"/>
            <p:cNvSpPr>
              <a:spLocks noChangeArrowheads="1"/>
            </p:cNvSpPr>
            <p:nvPr/>
          </p:nvSpPr>
          <p:spPr bwMode="auto">
            <a:xfrm>
              <a:off x="4416" y="768"/>
              <a:ext cx="48" cy="96"/>
            </a:xfrm>
            <a:prstGeom prst="ellipse">
              <a:avLst/>
            </a:prstGeom>
            <a:solidFill>
              <a:schemeClr val="tx1"/>
            </a:solidFill>
            <a:ln w="9525">
              <a:solidFill>
                <a:schemeClr val="tx1"/>
              </a:solidFill>
              <a:round/>
              <a:headEnd/>
              <a:tailEnd/>
            </a:ln>
          </p:spPr>
          <p:txBody>
            <a:bodyPr wrap="none" anchor="ctr"/>
            <a:lstStyle/>
            <a:p>
              <a:pPr defTabSz="914036" fontAlgn="base">
                <a:spcBef>
                  <a:spcPct val="0"/>
                </a:spcBef>
                <a:spcAft>
                  <a:spcPct val="0"/>
                </a:spcAft>
              </a:pPr>
              <a:endParaRPr lang="vi-VN" sz="1800">
                <a:solidFill>
                  <a:srgbClr val="000000"/>
                </a:solidFill>
              </a:endParaRPr>
            </a:p>
          </p:txBody>
        </p:sp>
      </p:grpSp>
      <p:pic>
        <p:nvPicPr>
          <p:cNvPr id="123910" name="Picture 81" descr="WILGOLD"/>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48200" y="4114800"/>
            <a:ext cx="3276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6418" name="Picture 82" descr="CHICKAD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47800" y="4800600"/>
            <a:ext cx="3352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912" name="Picture 83" descr="BTHRSHE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28600" y="2897188"/>
            <a:ext cx="36576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913" name="Picture 84" descr="SFLYCATH"/>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92738" y="2751138"/>
            <a:ext cx="278765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9883621"/>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526341"/>
                                        </p:tgtEl>
                                      </p:cBhvr>
                                      <p:by x="150000" y="150000"/>
                                    </p:animScale>
                                  </p:childTnLst>
                                </p:cTn>
                              </p:par>
                              <p:par>
                                <p:cTn id="7" presetID="6" presetClass="emph" presetSubtype="0" fill="hold" nodeType="withEffect">
                                  <p:stCondLst>
                                    <p:cond delay="0"/>
                                  </p:stCondLst>
                                  <p:childTnLst>
                                    <p:animScale>
                                      <p:cBhvr>
                                        <p:cTn id="8" dur="2000" fill="hold"/>
                                        <p:tgtEl>
                                          <p:spTgt spid="526342"/>
                                        </p:tgtEl>
                                      </p:cBhvr>
                                      <p:by x="150000" y="150000"/>
                                    </p:animScale>
                                  </p:childTnLst>
                                </p:cTn>
                              </p:par>
                            </p:childTnLst>
                          </p:cTn>
                        </p:par>
                        <p:par>
                          <p:cTn id="9" fill="hold" nodeType="afterGroup">
                            <p:stCondLst>
                              <p:cond delay="2000"/>
                            </p:stCondLst>
                            <p:childTnLst>
                              <p:par>
                                <p:cTn id="10" presetID="63" presetClass="path" presetSubtype="0" accel="50000" decel="50000" fill="hold" nodeType="afterEffect">
                                  <p:stCondLst>
                                    <p:cond delay="0"/>
                                  </p:stCondLst>
                                  <p:childTnLst>
                                    <p:animMotion origin="layout" path="M 0 0  L 0.25 0  E" pathEditMode="relative" ptsTypes="">
                                      <p:cBhvr>
                                        <p:cTn id="11" dur="2000" fill="hold"/>
                                        <p:tgtEl>
                                          <p:spTgt spid="526341"/>
                                        </p:tgtEl>
                                        <p:attrNameLst>
                                          <p:attrName>ppt_x</p:attrName>
                                          <p:attrName>ppt_y</p:attrName>
                                        </p:attrNameLst>
                                      </p:cBhvr>
                                    </p:animMotion>
                                  </p:childTnLst>
                                </p:cTn>
                              </p:par>
                            </p:childTnLst>
                          </p:cTn>
                        </p:par>
                        <p:par>
                          <p:cTn id="12" fill="hold" nodeType="afterGroup">
                            <p:stCondLst>
                              <p:cond delay="4000"/>
                            </p:stCondLst>
                            <p:childTnLst>
                              <p:par>
                                <p:cTn id="13" presetID="63" presetClass="path" presetSubtype="0" accel="50000" decel="50000" fill="hold" nodeType="afterEffect">
                                  <p:stCondLst>
                                    <p:cond delay="0"/>
                                  </p:stCondLst>
                                  <p:childTnLst>
                                    <p:animMotion origin="layout" path="M 0 0  L 0.25 0  E" pathEditMode="relative" ptsTypes="">
                                      <p:cBhvr>
                                        <p:cTn id="14" dur="2000" fill="hold"/>
                                        <p:tgtEl>
                                          <p:spTgt spid="526342"/>
                                        </p:tgtEl>
                                        <p:attrNameLst>
                                          <p:attrName>ppt_x</p:attrName>
                                          <p:attrName>ppt_y</p:attrName>
                                        </p:attrNameLst>
                                      </p:cBhvr>
                                    </p:animMotion>
                                  </p:childTnLst>
                                </p:cTn>
                              </p:par>
                            </p:childTnLst>
                          </p:cTn>
                        </p:par>
                        <p:par>
                          <p:cTn id="15" fill="hold" nodeType="afterGroup">
                            <p:stCondLst>
                              <p:cond delay="6000"/>
                            </p:stCondLst>
                            <p:childTnLst>
                              <p:par>
                                <p:cTn id="16" presetID="4" presetClass="entr" presetSubtype="16" fill="hold" nodeType="afterEffect">
                                  <p:stCondLst>
                                    <p:cond delay="0"/>
                                  </p:stCondLst>
                                  <p:childTnLst>
                                    <p:set>
                                      <p:cBhvr>
                                        <p:cTn id="17" dur="1" fill="hold">
                                          <p:stCondLst>
                                            <p:cond delay="0"/>
                                          </p:stCondLst>
                                        </p:cTn>
                                        <p:tgtEl>
                                          <p:spTgt spid="526340"/>
                                        </p:tgtEl>
                                        <p:attrNameLst>
                                          <p:attrName>style.visibility</p:attrName>
                                        </p:attrNameLst>
                                      </p:cBhvr>
                                      <p:to>
                                        <p:strVal val="visible"/>
                                      </p:to>
                                    </p:set>
                                    <p:animEffect transition="in" filter="box(in)">
                                      <p:cBhvr>
                                        <p:cTn id="18" dur="500"/>
                                        <p:tgtEl>
                                          <p:spTgt spid="526340"/>
                                        </p:tgtEl>
                                      </p:cBhvr>
                                    </p:animEffect>
                                  </p:childTnLst>
                                </p:cTn>
                              </p:par>
                            </p:childTnLst>
                          </p:cTn>
                        </p:par>
                        <p:par>
                          <p:cTn id="19" fill="hold" nodeType="afterGroup">
                            <p:stCondLst>
                              <p:cond delay="6500"/>
                            </p:stCondLst>
                            <p:childTnLst>
                              <p:par>
                                <p:cTn id="20" presetID="8" presetClass="exit" presetSubtype="16" fill="hold" nodeType="afterEffect">
                                  <p:stCondLst>
                                    <p:cond delay="0"/>
                                  </p:stCondLst>
                                  <p:childTnLst>
                                    <p:animEffect transition="out" filter="diamond(in)">
                                      <p:cBhvr>
                                        <p:cTn id="21" dur="2000"/>
                                        <p:tgtEl>
                                          <p:spTgt spid="526340"/>
                                        </p:tgtEl>
                                      </p:cBhvr>
                                    </p:animEffect>
                                    <p:set>
                                      <p:cBhvr>
                                        <p:cTn id="22" dur="1" fill="hold">
                                          <p:stCondLst>
                                            <p:cond delay="1999"/>
                                          </p:stCondLst>
                                        </p:cTn>
                                        <p:tgtEl>
                                          <p:spTgt spid="526340"/>
                                        </p:tgtEl>
                                        <p:attrNameLst>
                                          <p:attrName>style.visibility</p:attrName>
                                        </p:attrNameLst>
                                      </p:cBhvr>
                                      <p:to>
                                        <p:strVal val="hidden"/>
                                      </p:to>
                                    </p:set>
                                    <p:cmd type="call" cmd="stop">
                                      <p:cBhvr>
                                        <p:cTn id="23" dur="1">
                                          <p:stCondLst>
                                            <p:cond delay="1999"/>
                                          </p:stCondLst>
                                        </p:cTn>
                                        <p:tgtEl>
                                          <p:spTgt spid="526340"/>
                                        </p:tgtEl>
                                      </p:cBhvr>
                                    </p:cmd>
                                  </p:childTnLst>
                                </p:cTn>
                              </p:par>
                            </p:childTnLst>
                          </p:cTn>
                        </p:par>
                        <p:par>
                          <p:cTn id="24" fill="hold" nodeType="afterGroup">
                            <p:stCondLst>
                              <p:cond delay="8500"/>
                            </p:stCondLst>
                            <p:childTnLst>
                              <p:par>
                                <p:cTn id="25" presetID="9" presetClass="entr" presetSubtype="0"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20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5" presetClass="path" presetSubtype="0" accel="50000" decel="50000" fill="hold" nodeType="clickEffect">
                                  <p:stCondLst>
                                    <p:cond delay="0"/>
                                  </p:stCondLst>
                                  <p:childTnLst>
                                    <p:animMotion origin="layout" path="M 0 0  L -0.25 0  E" pathEditMode="relative" ptsTypes="">
                                      <p:cBhvr>
                                        <p:cTn id="31" dur="2000" fill="hold"/>
                                        <p:tgtEl>
                                          <p:spTgt spid="526418"/>
                                        </p:tgtEl>
                                        <p:attrNameLst>
                                          <p:attrName>ppt_x</p:attrName>
                                          <p:attrName>ppt_y</p:attrName>
                                        </p:attrNameLst>
                                      </p:cBhvr>
                                    </p:animMotion>
                                  </p:childTnLst>
                                </p:cTn>
                              </p:par>
                            </p:childTnLst>
                          </p:cTn>
                        </p:par>
                        <p:par>
                          <p:cTn id="32" fill="hold" nodeType="afterGroup">
                            <p:stCondLst>
                              <p:cond delay="2000"/>
                            </p:stCondLst>
                            <p:childTnLst>
                              <p:par>
                                <p:cTn id="33" presetID="42" presetClass="path" presetSubtype="0" accel="50000" decel="50000" fill="hold" nodeType="afterEffect">
                                  <p:stCondLst>
                                    <p:cond delay="0"/>
                                  </p:stCondLst>
                                  <p:childTnLst>
                                    <p:animMotion origin="layout" path="M -3.33333E-6 -8.23312E-7 L 0.02848 0.34413 " pathEditMode="relative" rAng="0" ptsTypes="AA">
                                      <p:cBhvr>
                                        <p:cTn id="34" dur="2000" fill="hold"/>
                                        <p:tgtEl>
                                          <p:spTgt spid="526341"/>
                                        </p:tgtEl>
                                        <p:attrNameLst>
                                          <p:attrName>ppt_x</p:attrName>
                                          <p:attrName>ppt_y</p:attrName>
                                        </p:attrNameLst>
                                      </p:cBhvr>
                                      <p:rCtr x="1424" y="17206"/>
                                    </p:animMotion>
                                  </p:childTnLst>
                                </p:cTn>
                              </p:par>
                              <p:par>
                                <p:cTn id="35" presetID="42" presetClass="path" presetSubtype="0" accel="50000" decel="50000" fill="hold" nodeType="withEffect">
                                  <p:stCondLst>
                                    <p:cond delay="0"/>
                                  </p:stCondLst>
                                  <p:childTnLst>
                                    <p:animMotion origin="layout" path="M 0.09462 0.05412 L 0.09462 0.38737 " pathEditMode="relative" rAng="0" ptsTypes="AA">
                                      <p:cBhvr>
                                        <p:cTn id="36" dur="2000" fill="hold"/>
                                        <p:tgtEl>
                                          <p:spTgt spid="526342"/>
                                        </p:tgtEl>
                                        <p:attrNameLst>
                                          <p:attrName>ppt_x</p:attrName>
                                          <p:attrName>ppt_y</p:attrName>
                                        </p:attrNameLst>
                                      </p:cBhvr>
                                      <p:rCtr x="0" y="16651"/>
                                    </p:animMotion>
                                  </p:childTnLst>
                                </p:cTn>
                              </p:par>
                            </p:childTnLst>
                          </p:cTn>
                        </p:par>
                      </p:childTnLst>
                    </p:cTn>
                  </p:par>
                </p:childTnLst>
              </p:cTn>
              <p:prevCondLst>
                <p:cond evt="onPrev" delay="0">
                  <p:tgtEl>
                    <p:sldTgt/>
                  </p:tgtEl>
                </p:cond>
              </p:prevCondLst>
              <p:nextCondLst>
                <p:cond evt="onNext" delay="0">
                  <p:tgtEl>
                    <p:sldTgt/>
                  </p:tgtEl>
                </p:cond>
              </p:nextCondLst>
            </p:seq>
            <p:video>
              <p:cMediaNode>
                <p:cTn id="37" fill="hold" display="0">
                  <p:stCondLst>
                    <p:cond delay="indefinite"/>
                  </p:stCondLst>
                  <p:endCondLst>
                    <p:cond evt="onNext" delay="0">
                      <p:tgtEl>
                        <p:sldTgt/>
                      </p:tgtEl>
                    </p:cond>
                    <p:cond evt="onPrev" delay="0">
                      <p:tgtEl>
                        <p:sldTgt/>
                      </p:tgtEl>
                    </p:cond>
                  </p:endCondLst>
                </p:cTn>
                <p:tgtEl>
                  <p:spTgt spid="526340"/>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9"/>
          <p:cNvSpPr>
            <a:spLocks noChangeArrowheads="1"/>
          </p:cNvSpPr>
          <p:nvPr/>
        </p:nvSpPr>
        <p:spPr bwMode="auto">
          <a:xfrm>
            <a:off x="231776" y="2354263"/>
            <a:ext cx="87217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p>
            <a:pPr algn="just" defTabSz="913990" fontAlgn="base">
              <a:spcBef>
                <a:spcPct val="0"/>
              </a:spcBef>
              <a:spcAft>
                <a:spcPct val="0"/>
              </a:spcAft>
            </a:pPr>
            <a:r>
              <a:rPr lang="vi-VN" sz="2600">
                <a:solidFill>
                  <a:prstClr val="black"/>
                </a:solidFill>
                <a:latin typeface="Times New Roman" pitchFamily="18" charset="0"/>
                <a:cs typeface="Times New Roman" pitchFamily="18" charset="0"/>
              </a:rPr>
              <a:t> </a:t>
            </a:r>
            <a:r>
              <a:rPr lang="en-US" sz="2600">
                <a:solidFill>
                  <a:prstClr val="black"/>
                </a:solidFill>
                <a:latin typeface="Times New Roman" pitchFamily="18" charset="0"/>
                <a:cs typeface="Times New Roman" pitchFamily="18" charset="0"/>
              </a:rPr>
              <a:t>       </a:t>
            </a:r>
            <a:r>
              <a:rPr lang="vi-VN" sz="2800">
                <a:solidFill>
                  <a:prstClr val="black"/>
                </a:solidFill>
                <a:latin typeface="Times New Roman" pitchFamily="18" charset="0"/>
                <a:cs typeface="Times New Roman" pitchFamily="18" charset="0"/>
              </a:rPr>
              <a:t>Ngày xưa có cô Hơ Bia đẹp nhưng rất lười, lại không </a:t>
            </a:r>
            <a:r>
              <a:rPr lang="en-US" sz="2800">
                <a:solidFill>
                  <a:prstClr val="black"/>
                </a:solidFill>
                <a:latin typeface="Times New Roman" pitchFamily="18" charset="0"/>
                <a:cs typeface="Times New Roman" pitchFamily="18" charset="0"/>
              </a:rPr>
              <a:t>b</a:t>
            </a:r>
            <a:r>
              <a:rPr lang="vi-VN" sz="2800">
                <a:solidFill>
                  <a:prstClr val="black"/>
                </a:solidFill>
                <a:latin typeface="Times New Roman" pitchFamily="18" charset="0"/>
                <a:cs typeface="Times New Roman" pitchFamily="18" charset="0"/>
              </a:rPr>
              <a:t>iết yêu quý cơm gạo. Một hôm, Hơ Bia ăn cơm để cơm đổ vãi lung tung. Thấy vậy, cơm hỏi:</a:t>
            </a:r>
          </a:p>
          <a:p>
            <a:pPr algn="just" defTabSz="913990" fontAlgn="base">
              <a:spcBef>
                <a:spcPct val="0"/>
              </a:spcBef>
              <a:spcAft>
                <a:spcPct val="0"/>
              </a:spcAft>
            </a:pPr>
            <a:r>
              <a:rPr lang="vi-VN" sz="2800">
                <a:solidFill>
                  <a:prstClr val="black"/>
                </a:solidFill>
                <a:latin typeface="Times New Roman" pitchFamily="18" charset="0"/>
                <a:cs typeface="Times New Roman" pitchFamily="18" charset="0"/>
              </a:rPr>
              <a:t>     - </a:t>
            </a:r>
            <a:r>
              <a:rPr lang="vi-VN" sz="2800" b="1">
                <a:solidFill>
                  <a:prstClr val="black"/>
                </a:solidFill>
                <a:latin typeface="Times New Roman" pitchFamily="18" charset="0"/>
                <a:cs typeface="Times New Roman" pitchFamily="18" charset="0"/>
              </a:rPr>
              <a:t>Chị</a:t>
            </a:r>
            <a:r>
              <a:rPr lang="vi-VN" sz="2800">
                <a:solidFill>
                  <a:prstClr val="black"/>
                </a:solidFill>
                <a:latin typeface="Times New Roman" pitchFamily="18" charset="0"/>
                <a:cs typeface="Times New Roman" pitchFamily="18" charset="0"/>
              </a:rPr>
              <a:t> đẹp là nhờ cơm gạo, sao </a:t>
            </a:r>
            <a:r>
              <a:rPr lang="vi-VN" sz="2800" b="1">
                <a:solidFill>
                  <a:prstClr val="black"/>
                </a:solidFill>
                <a:latin typeface="Times New Roman" pitchFamily="18" charset="0"/>
                <a:cs typeface="Times New Roman" pitchFamily="18" charset="0"/>
              </a:rPr>
              <a:t>chị</a:t>
            </a:r>
            <a:r>
              <a:rPr lang="vi-VN" sz="2800">
                <a:solidFill>
                  <a:prstClr val="black"/>
                </a:solidFill>
                <a:latin typeface="Times New Roman" pitchFamily="18" charset="0"/>
                <a:cs typeface="Times New Roman" pitchFamily="18" charset="0"/>
              </a:rPr>
              <a:t> khinh rẻ </a:t>
            </a:r>
            <a:r>
              <a:rPr lang="vi-VN" sz="2800" b="1">
                <a:solidFill>
                  <a:prstClr val="black"/>
                </a:solidFill>
                <a:latin typeface="Times New Roman" pitchFamily="18" charset="0"/>
                <a:cs typeface="Times New Roman" pitchFamily="18" charset="0"/>
              </a:rPr>
              <a:t>chúng tôi</a:t>
            </a:r>
            <a:r>
              <a:rPr lang="vi-VN" sz="2800">
                <a:solidFill>
                  <a:prstClr val="black"/>
                </a:solidFill>
                <a:latin typeface="Times New Roman" pitchFamily="18" charset="0"/>
                <a:cs typeface="Times New Roman" pitchFamily="18" charset="0"/>
              </a:rPr>
              <a:t> thế?</a:t>
            </a:r>
          </a:p>
          <a:p>
            <a:pPr algn="just" defTabSz="913990" fontAlgn="base">
              <a:spcBef>
                <a:spcPct val="0"/>
              </a:spcBef>
              <a:spcAft>
                <a:spcPct val="0"/>
              </a:spcAft>
            </a:pPr>
            <a:r>
              <a:rPr lang="vi-VN" sz="2800">
                <a:solidFill>
                  <a:prstClr val="black"/>
                </a:solidFill>
                <a:latin typeface="Times New Roman" pitchFamily="18" charset="0"/>
                <a:cs typeface="Times New Roman" pitchFamily="18" charset="0"/>
              </a:rPr>
              <a:t>     Hơ Bia giận dữ:</a:t>
            </a:r>
          </a:p>
          <a:p>
            <a:pPr algn="just" defTabSz="913990" fontAlgn="base">
              <a:spcBef>
                <a:spcPct val="0"/>
              </a:spcBef>
              <a:spcAft>
                <a:spcPct val="0"/>
              </a:spcAft>
            </a:pPr>
            <a:r>
              <a:rPr lang="vi-VN" sz="2800">
                <a:solidFill>
                  <a:prstClr val="black"/>
                </a:solidFill>
                <a:latin typeface="Times New Roman" pitchFamily="18" charset="0"/>
                <a:cs typeface="Times New Roman" pitchFamily="18" charset="0"/>
              </a:rPr>
              <a:t>     - </a:t>
            </a:r>
            <a:r>
              <a:rPr lang="vi-VN" sz="2800" b="1">
                <a:solidFill>
                  <a:prstClr val="black"/>
                </a:solidFill>
                <a:latin typeface="Times New Roman" pitchFamily="18" charset="0"/>
                <a:cs typeface="Times New Roman" pitchFamily="18" charset="0"/>
              </a:rPr>
              <a:t>Ta</a:t>
            </a:r>
            <a:r>
              <a:rPr lang="vi-VN" sz="2800">
                <a:solidFill>
                  <a:prstClr val="black"/>
                </a:solidFill>
                <a:latin typeface="Times New Roman" pitchFamily="18" charset="0"/>
                <a:cs typeface="Times New Roman" pitchFamily="18" charset="0"/>
              </a:rPr>
              <a:t> đẹp là do công cha công mẹ, chứ đâu nhờ </a:t>
            </a:r>
            <a:r>
              <a:rPr lang="vi-VN" sz="2800" b="1">
                <a:solidFill>
                  <a:prstClr val="black"/>
                </a:solidFill>
                <a:latin typeface="Times New Roman" pitchFamily="18" charset="0"/>
                <a:cs typeface="Times New Roman" pitchFamily="18" charset="0"/>
              </a:rPr>
              <a:t>các ngươi</a:t>
            </a:r>
            <a:r>
              <a:rPr lang="vi-VN" sz="2800">
                <a:solidFill>
                  <a:prstClr val="black"/>
                </a:solidFill>
                <a:latin typeface="Times New Roman" pitchFamily="18" charset="0"/>
                <a:cs typeface="Times New Roman" pitchFamily="18" charset="0"/>
              </a:rPr>
              <a:t>.</a:t>
            </a:r>
          </a:p>
          <a:p>
            <a:pPr algn="just" defTabSz="913990" fontAlgn="base">
              <a:spcBef>
                <a:spcPct val="0"/>
              </a:spcBef>
              <a:spcAft>
                <a:spcPct val="0"/>
              </a:spcAft>
            </a:pPr>
            <a:r>
              <a:rPr lang="en-US" sz="2800">
                <a:solidFill>
                  <a:prstClr val="black"/>
                </a:solidFill>
                <a:latin typeface="Times New Roman" pitchFamily="18" charset="0"/>
                <a:cs typeface="Times New Roman" pitchFamily="18" charset="0"/>
              </a:rPr>
              <a:t>     Nghe nói vậy, thóc gạo tức lắm. Đêm khuya, </a:t>
            </a:r>
            <a:r>
              <a:rPr lang="en-US" sz="2800" b="1">
                <a:solidFill>
                  <a:prstClr val="black"/>
                </a:solidFill>
                <a:latin typeface="Times New Roman" pitchFamily="18" charset="0"/>
                <a:cs typeface="Times New Roman" pitchFamily="18" charset="0"/>
              </a:rPr>
              <a:t>chúng</a:t>
            </a:r>
            <a:r>
              <a:rPr lang="en-US" sz="2800">
                <a:solidFill>
                  <a:prstClr val="black"/>
                </a:solidFill>
                <a:latin typeface="Times New Roman" pitchFamily="18" charset="0"/>
                <a:cs typeface="Times New Roman" pitchFamily="18" charset="0"/>
              </a:rPr>
              <a:t> rủ nhau bỏ cả vào rừng.  </a:t>
            </a:r>
          </a:p>
          <a:p>
            <a:pPr algn="r" defTabSz="913990" fontAlgn="base">
              <a:spcBef>
                <a:spcPct val="0"/>
              </a:spcBef>
              <a:spcAft>
                <a:spcPct val="0"/>
              </a:spcAft>
            </a:pPr>
            <a:r>
              <a:rPr lang="en-US" sz="2600">
                <a:solidFill>
                  <a:prstClr val="black"/>
                </a:solidFill>
                <a:latin typeface="Times New Roman" pitchFamily="18" charset="0"/>
                <a:cs typeface="Times New Roman" pitchFamily="18" charset="0"/>
              </a:rPr>
              <a:t>                                                                </a:t>
            </a:r>
          </a:p>
        </p:txBody>
      </p:sp>
      <p:sp>
        <p:nvSpPr>
          <p:cNvPr id="5" name="Rectangle 8"/>
          <p:cNvSpPr>
            <a:spLocks noChangeArrowheads="1"/>
          </p:cNvSpPr>
          <p:nvPr/>
        </p:nvSpPr>
        <p:spPr bwMode="auto">
          <a:xfrm>
            <a:off x="166689" y="422281"/>
            <a:ext cx="8721725" cy="2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p>
            <a:pPr algn="just" defTabSz="913990" fontAlgn="base">
              <a:spcBef>
                <a:spcPct val="0"/>
              </a:spcBef>
              <a:spcAft>
                <a:spcPct val="0"/>
              </a:spcAft>
            </a:pPr>
            <a:r>
              <a:rPr lang="en-US" sz="3200" b="1">
                <a:solidFill>
                  <a:prstClr val="black"/>
                </a:solidFill>
                <a:latin typeface="Times New Roman" pitchFamily="18" charset="0"/>
                <a:cs typeface="Times New Roman" pitchFamily="18" charset="0"/>
              </a:rPr>
              <a:t>1. </a:t>
            </a:r>
            <a:r>
              <a:rPr lang="vi-VN" sz="3200" b="1">
                <a:solidFill>
                  <a:prstClr val="black"/>
                </a:solidFill>
                <a:latin typeface="Times New Roman" pitchFamily="18" charset="0"/>
                <a:cs typeface="Times New Roman" pitchFamily="18" charset="0"/>
              </a:rPr>
              <a:t>Trong số các từ xưng hô được in đậm dưới đây, những từ nào chỉ người nói? Những từ nào chỉ người nghe? Từ nào chỉ người hay vật được nhắc tới?</a:t>
            </a:r>
          </a:p>
        </p:txBody>
      </p:sp>
      <p:sp>
        <p:nvSpPr>
          <p:cNvPr id="6" name="Text Box 3"/>
          <p:cNvSpPr txBox="1">
            <a:spLocks noChangeArrowheads="1"/>
          </p:cNvSpPr>
          <p:nvPr/>
        </p:nvSpPr>
        <p:spPr bwMode="auto">
          <a:xfrm>
            <a:off x="161925" y="-60317"/>
            <a:ext cx="2514600" cy="584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eaLnBrk="0" fontAlgn="base" hangingPunct="0">
              <a:spcBef>
                <a:spcPct val="50000"/>
              </a:spcBef>
              <a:spcAft>
                <a:spcPct val="0"/>
              </a:spcAft>
            </a:pPr>
            <a:r>
              <a:rPr lang="en-US" sz="2400" b="1">
                <a:solidFill>
                  <a:srgbClr val="0000FF"/>
                </a:solidFill>
                <a:latin typeface="Times New Roman" pitchFamily="18" charset="0"/>
                <a:cs typeface="Times New Roman" pitchFamily="18" charset="0"/>
              </a:rPr>
              <a:t> </a:t>
            </a:r>
            <a:r>
              <a:rPr lang="en-US" sz="3200" b="1">
                <a:solidFill>
                  <a:srgbClr val="0000FF"/>
                </a:solidFill>
                <a:latin typeface="Times New Roman" pitchFamily="18" charset="0"/>
                <a:cs typeface="Times New Roman" pitchFamily="18" charset="0"/>
              </a:rPr>
              <a:t>I - Nhận xét</a:t>
            </a:r>
          </a:p>
        </p:txBody>
      </p:sp>
    </p:spTree>
    <p:extLst>
      <p:ext uri="{BB962C8B-B14F-4D97-AF65-F5344CB8AC3E}">
        <p14:creationId xmlns:p14="http://schemas.microsoft.com/office/powerpoint/2010/main" val="994804918"/>
      </p:ext>
    </p:extLst>
  </p:cSld>
  <p:clrMapOvr>
    <a:masterClrMapping/>
  </p:clrMapOvr>
  <p:transition spd="slow">
    <p:wipe/>
    <p:sndAc>
      <p:end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Rectangle 9"/>
          <p:cNvSpPr>
            <a:spLocks noChangeArrowheads="1"/>
          </p:cNvSpPr>
          <p:nvPr/>
        </p:nvSpPr>
        <p:spPr bwMode="auto">
          <a:xfrm>
            <a:off x="230189" y="2014541"/>
            <a:ext cx="8721725" cy="3693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p>
            <a:pPr algn="just" defTabSz="913990" fontAlgn="base">
              <a:spcBef>
                <a:spcPct val="0"/>
              </a:spcBef>
              <a:spcAft>
                <a:spcPct val="0"/>
              </a:spcAft>
            </a:pPr>
            <a:r>
              <a:rPr lang="vi-VN" sz="2600" dirty="0">
                <a:solidFill>
                  <a:prstClr val="black"/>
                </a:solidFill>
                <a:latin typeface="Times New Roman" pitchFamily="18" charset="0"/>
                <a:cs typeface="Times New Roman" pitchFamily="18" charset="0"/>
              </a:rPr>
              <a:t> </a:t>
            </a:r>
            <a:r>
              <a:rPr lang="en-US" sz="2600" dirty="0">
                <a:solidFill>
                  <a:prstClr val="black"/>
                </a:solidFill>
                <a:latin typeface="Times New Roman" pitchFamily="18" charset="0"/>
                <a:cs typeface="Times New Roman" pitchFamily="18" charset="0"/>
              </a:rPr>
              <a:t>       </a:t>
            </a:r>
            <a:r>
              <a:rPr lang="vi-VN" sz="2600" dirty="0">
                <a:solidFill>
                  <a:prstClr val="black"/>
                </a:solidFill>
                <a:latin typeface="Times New Roman" pitchFamily="18" charset="0"/>
                <a:cs typeface="Times New Roman" pitchFamily="18" charset="0"/>
              </a:rPr>
              <a:t>Ngày xưa có cô Hơ Bia đẹp nhưng rất lười, lại không </a:t>
            </a:r>
            <a:r>
              <a:rPr lang="en-US" sz="2600" dirty="0">
                <a:solidFill>
                  <a:prstClr val="black"/>
                </a:solidFill>
                <a:latin typeface="Times New Roman" pitchFamily="18" charset="0"/>
                <a:cs typeface="Times New Roman" pitchFamily="18" charset="0"/>
              </a:rPr>
              <a:t>b</a:t>
            </a:r>
            <a:r>
              <a:rPr lang="vi-VN" sz="2600" dirty="0">
                <a:solidFill>
                  <a:prstClr val="black"/>
                </a:solidFill>
                <a:latin typeface="Times New Roman" pitchFamily="18" charset="0"/>
                <a:cs typeface="Times New Roman" pitchFamily="18" charset="0"/>
              </a:rPr>
              <a:t>iết yêu quý cơm gạo. Một hôm, Hơ Bia ăn cơm để cơm đổ vãi lung tung. Thấy vậy, cơm hỏi:</a:t>
            </a:r>
          </a:p>
          <a:p>
            <a:pPr algn="just" defTabSz="913990" fontAlgn="base">
              <a:spcBef>
                <a:spcPct val="0"/>
              </a:spcBef>
              <a:spcAft>
                <a:spcPct val="0"/>
              </a:spcAft>
            </a:pPr>
            <a:r>
              <a:rPr lang="vi-VN" sz="2600" dirty="0">
                <a:solidFill>
                  <a:prstClr val="black"/>
                </a:solidFill>
                <a:latin typeface="Times New Roman" pitchFamily="18" charset="0"/>
                <a:cs typeface="Times New Roman" pitchFamily="18" charset="0"/>
              </a:rPr>
              <a:t>     - </a:t>
            </a:r>
            <a:r>
              <a:rPr lang="vi-VN" sz="2600" b="1" dirty="0">
                <a:solidFill>
                  <a:prstClr val="black"/>
                </a:solidFill>
                <a:latin typeface="Times New Roman" pitchFamily="18" charset="0"/>
                <a:cs typeface="Times New Roman" pitchFamily="18" charset="0"/>
              </a:rPr>
              <a:t>Chị</a:t>
            </a:r>
            <a:r>
              <a:rPr lang="vi-VN" sz="2600" dirty="0">
                <a:solidFill>
                  <a:prstClr val="black"/>
                </a:solidFill>
                <a:latin typeface="Times New Roman" pitchFamily="18" charset="0"/>
                <a:cs typeface="Times New Roman" pitchFamily="18" charset="0"/>
              </a:rPr>
              <a:t> đẹp là nhờ cơm gạo, sao </a:t>
            </a:r>
            <a:r>
              <a:rPr lang="vi-VN" sz="2600" b="1" dirty="0">
                <a:solidFill>
                  <a:prstClr val="black"/>
                </a:solidFill>
                <a:latin typeface="Times New Roman" pitchFamily="18" charset="0"/>
                <a:cs typeface="Times New Roman" pitchFamily="18" charset="0"/>
              </a:rPr>
              <a:t>chị</a:t>
            </a:r>
            <a:r>
              <a:rPr lang="vi-VN" sz="2600" dirty="0">
                <a:solidFill>
                  <a:prstClr val="black"/>
                </a:solidFill>
                <a:latin typeface="Times New Roman" pitchFamily="18" charset="0"/>
                <a:cs typeface="Times New Roman" pitchFamily="18" charset="0"/>
              </a:rPr>
              <a:t> khinh rẻ </a:t>
            </a:r>
            <a:r>
              <a:rPr lang="vi-VN" sz="2600" b="1" dirty="0">
                <a:solidFill>
                  <a:prstClr val="black"/>
                </a:solidFill>
                <a:latin typeface="Times New Roman" pitchFamily="18" charset="0"/>
                <a:cs typeface="Times New Roman" pitchFamily="18" charset="0"/>
              </a:rPr>
              <a:t>chúng tôi</a:t>
            </a:r>
            <a:r>
              <a:rPr lang="vi-VN" sz="2600" dirty="0">
                <a:solidFill>
                  <a:prstClr val="black"/>
                </a:solidFill>
                <a:latin typeface="Times New Roman" pitchFamily="18" charset="0"/>
                <a:cs typeface="Times New Roman" pitchFamily="18" charset="0"/>
              </a:rPr>
              <a:t> thế?</a:t>
            </a:r>
          </a:p>
          <a:p>
            <a:pPr algn="just" defTabSz="913990" fontAlgn="base">
              <a:spcBef>
                <a:spcPct val="0"/>
              </a:spcBef>
              <a:spcAft>
                <a:spcPct val="0"/>
              </a:spcAft>
            </a:pPr>
            <a:r>
              <a:rPr lang="vi-VN" sz="2600" dirty="0">
                <a:solidFill>
                  <a:prstClr val="black"/>
                </a:solidFill>
                <a:latin typeface="Times New Roman" pitchFamily="18" charset="0"/>
                <a:cs typeface="Times New Roman" pitchFamily="18" charset="0"/>
              </a:rPr>
              <a:t>     Hơ Bia giận dữ:</a:t>
            </a:r>
          </a:p>
          <a:p>
            <a:pPr algn="just" defTabSz="913990" fontAlgn="base">
              <a:spcBef>
                <a:spcPct val="0"/>
              </a:spcBef>
              <a:spcAft>
                <a:spcPct val="0"/>
              </a:spcAft>
            </a:pPr>
            <a:r>
              <a:rPr lang="vi-VN" sz="2600" dirty="0">
                <a:solidFill>
                  <a:prstClr val="black"/>
                </a:solidFill>
                <a:latin typeface="Times New Roman" pitchFamily="18" charset="0"/>
                <a:cs typeface="Times New Roman" pitchFamily="18" charset="0"/>
              </a:rPr>
              <a:t>     - </a:t>
            </a:r>
            <a:r>
              <a:rPr lang="vi-VN" sz="2600" b="1" dirty="0">
                <a:solidFill>
                  <a:prstClr val="black"/>
                </a:solidFill>
                <a:latin typeface="Times New Roman" pitchFamily="18" charset="0"/>
                <a:cs typeface="Times New Roman" pitchFamily="18" charset="0"/>
              </a:rPr>
              <a:t>Ta</a:t>
            </a:r>
            <a:r>
              <a:rPr lang="vi-VN" sz="2600" dirty="0">
                <a:solidFill>
                  <a:prstClr val="black"/>
                </a:solidFill>
                <a:latin typeface="Times New Roman" pitchFamily="18" charset="0"/>
                <a:cs typeface="Times New Roman" pitchFamily="18" charset="0"/>
              </a:rPr>
              <a:t> đẹp là do công cha công mẹ, chứ đâu nhờ </a:t>
            </a:r>
            <a:r>
              <a:rPr lang="vi-VN" sz="2600" b="1" dirty="0">
                <a:solidFill>
                  <a:prstClr val="black"/>
                </a:solidFill>
                <a:latin typeface="Times New Roman" pitchFamily="18" charset="0"/>
                <a:cs typeface="Times New Roman" pitchFamily="18" charset="0"/>
              </a:rPr>
              <a:t>các ngươi</a:t>
            </a:r>
            <a:r>
              <a:rPr lang="vi-VN" sz="2600" dirty="0">
                <a:solidFill>
                  <a:prstClr val="black"/>
                </a:solidFill>
                <a:latin typeface="Times New Roman" pitchFamily="18" charset="0"/>
                <a:cs typeface="Times New Roman" pitchFamily="18" charset="0"/>
              </a:rPr>
              <a:t>.</a:t>
            </a:r>
          </a:p>
          <a:p>
            <a:pPr algn="just" defTabSz="913990" fontAlgn="base">
              <a:spcBef>
                <a:spcPct val="0"/>
              </a:spcBef>
              <a:spcAft>
                <a:spcPct val="0"/>
              </a:spcAft>
            </a:pPr>
            <a:r>
              <a:rPr lang="en-US" sz="2600" dirty="0">
                <a:solidFill>
                  <a:prstClr val="black"/>
                </a:solidFill>
                <a:latin typeface="Times New Roman" pitchFamily="18" charset="0"/>
                <a:cs typeface="Times New Roman" pitchFamily="18" charset="0"/>
              </a:rPr>
              <a:t>     Nghe nói vậy, thóc gạo tức lắm. Đêm khuya, </a:t>
            </a:r>
            <a:r>
              <a:rPr lang="en-US" sz="2600" b="1" dirty="0">
                <a:solidFill>
                  <a:prstClr val="black"/>
                </a:solidFill>
                <a:latin typeface="Times New Roman" pitchFamily="18" charset="0"/>
                <a:cs typeface="Times New Roman" pitchFamily="18" charset="0"/>
              </a:rPr>
              <a:t>chúng</a:t>
            </a:r>
            <a:r>
              <a:rPr lang="en-US" sz="2600" dirty="0">
                <a:solidFill>
                  <a:prstClr val="black"/>
                </a:solidFill>
                <a:latin typeface="Times New Roman" pitchFamily="18" charset="0"/>
                <a:cs typeface="Times New Roman" pitchFamily="18" charset="0"/>
              </a:rPr>
              <a:t> rủ nhau bỏ cả vào rừng.  </a:t>
            </a:r>
          </a:p>
          <a:p>
            <a:pPr algn="r" defTabSz="913990" fontAlgn="base">
              <a:spcBef>
                <a:spcPct val="0"/>
              </a:spcBef>
              <a:spcAft>
                <a:spcPct val="0"/>
              </a:spcAft>
            </a:pPr>
            <a:r>
              <a:rPr lang="en-US" sz="2600" dirty="0">
                <a:solidFill>
                  <a:prstClr val="black"/>
                </a:solidFill>
                <a:latin typeface="Times New Roman" pitchFamily="18" charset="0"/>
                <a:cs typeface="Times New Roman" pitchFamily="18" charset="0"/>
              </a:rPr>
              <a:t>Theo Truyện cổ Ê-đê                                                                 </a:t>
            </a:r>
          </a:p>
        </p:txBody>
      </p:sp>
      <p:sp>
        <p:nvSpPr>
          <p:cNvPr id="112643" name="Rectangle 8"/>
          <p:cNvSpPr>
            <a:spLocks noChangeArrowheads="1"/>
          </p:cNvSpPr>
          <p:nvPr/>
        </p:nvSpPr>
        <p:spPr bwMode="auto">
          <a:xfrm>
            <a:off x="228601" y="423874"/>
            <a:ext cx="8721725" cy="1292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p>
            <a:pPr algn="just" defTabSz="913990" fontAlgn="base">
              <a:spcBef>
                <a:spcPct val="0"/>
              </a:spcBef>
              <a:spcAft>
                <a:spcPct val="0"/>
              </a:spcAft>
            </a:pPr>
            <a:r>
              <a:rPr lang="en-US" sz="2600" b="1" dirty="0">
                <a:solidFill>
                  <a:prstClr val="black"/>
                </a:solidFill>
                <a:latin typeface="Times New Roman" pitchFamily="18" charset="0"/>
                <a:cs typeface="Times New Roman" pitchFamily="18" charset="0"/>
              </a:rPr>
              <a:t>1. </a:t>
            </a:r>
            <a:r>
              <a:rPr lang="vi-VN" sz="2600" b="1" dirty="0">
                <a:solidFill>
                  <a:prstClr val="black"/>
                </a:solidFill>
                <a:latin typeface="Times New Roman" pitchFamily="18" charset="0"/>
                <a:cs typeface="Times New Roman" pitchFamily="18" charset="0"/>
              </a:rPr>
              <a:t>Trong số các từ xưng hô được in đậm dưới đây, những từ nào chỉ người nói? Những từ nào chỉ người nghe? Từ nào chỉ người hay vật được nhắc tới?</a:t>
            </a:r>
          </a:p>
        </p:txBody>
      </p:sp>
      <p:sp>
        <p:nvSpPr>
          <p:cNvPr id="112644" name="Text Box 18"/>
          <p:cNvSpPr txBox="1">
            <a:spLocks noChangeArrowheads="1"/>
          </p:cNvSpPr>
          <p:nvPr/>
        </p:nvSpPr>
        <p:spPr bwMode="auto">
          <a:xfrm>
            <a:off x="228600" y="2819405"/>
            <a:ext cx="4191000" cy="369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eaLnBrk="0" fontAlgn="base" hangingPunct="0">
              <a:spcBef>
                <a:spcPct val="50000"/>
              </a:spcBef>
              <a:spcAft>
                <a:spcPct val="0"/>
              </a:spcAft>
            </a:pPr>
            <a:endParaRPr lang="vi-VN" sz="1800">
              <a:solidFill>
                <a:srgbClr val="3333FF"/>
              </a:solidFill>
              <a:latin typeface="Tahoma" pitchFamily="34" charset="0"/>
              <a:cs typeface="Arial" pitchFamily="34" charset="0"/>
            </a:endParaRPr>
          </a:p>
        </p:txBody>
      </p:sp>
      <p:sp>
        <p:nvSpPr>
          <p:cNvPr id="112645" name="Text Box 3"/>
          <p:cNvSpPr txBox="1">
            <a:spLocks noChangeArrowheads="1"/>
          </p:cNvSpPr>
          <p:nvPr/>
        </p:nvSpPr>
        <p:spPr bwMode="auto">
          <a:xfrm>
            <a:off x="176213" y="11117"/>
            <a:ext cx="2514600" cy="4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eaLnBrk="0" fontAlgn="base" hangingPunct="0">
              <a:spcBef>
                <a:spcPct val="50000"/>
              </a:spcBef>
              <a:spcAft>
                <a:spcPct val="0"/>
              </a:spcAft>
            </a:pPr>
            <a:r>
              <a:rPr lang="en-US" sz="2400" b="1">
                <a:solidFill>
                  <a:srgbClr val="0000FF"/>
                </a:solidFill>
                <a:latin typeface="Times New Roman" pitchFamily="18" charset="0"/>
                <a:cs typeface="Times New Roman" pitchFamily="18" charset="0"/>
              </a:rPr>
              <a:t> I - Nhận xét</a:t>
            </a:r>
          </a:p>
        </p:txBody>
      </p:sp>
      <p:sp>
        <p:nvSpPr>
          <p:cNvPr id="581650" name="Line 18"/>
          <p:cNvSpPr>
            <a:spLocks noChangeShapeType="1"/>
          </p:cNvSpPr>
          <p:nvPr/>
        </p:nvSpPr>
        <p:spPr bwMode="auto">
          <a:xfrm>
            <a:off x="328614" y="1624013"/>
            <a:ext cx="1285875"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581652" name="Line 20"/>
          <p:cNvSpPr>
            <a:spLocks noChangeShapeType="1"/>
          </p:cNvSpPr>
          <p:nvPr/>
        </p:nvSpPr>
        <p:spPr bwMode="auto">
          <a:xfrm>
            <a:off x="1717675" y="889000"/>
            <a:ext cx="1997075"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581653" name="Line 21"/>
          <p:cNvSpPr>
            <a:spLocks noChangeShapeType="1"/>
          </p:cNvSpPr>
          <p:nvPr/>
        </p:nvSpPr>
        <p:spPr bwMode="auto">
          <a:xfrm flipV="1">
            <a:off x="5359411" y="1239838"/>
            <a:ext cx="224631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3" name="Line 20"/>
          <p:cNvSpPr>
            <a:spLocks noChangeShapeType="1"/>
          </p:cNvSpPr>
          <p:nvPr/>
        </p:nvSpPr>
        <p:spPr bwMode="auto">
          <a:xfrm flipV="1">
            <a:off x="6553200" y="3581400"/>
            <a:ext cx="12573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4" name="Line 20"/>
          <p:cNvSpPr>
            <a:spLocks noChangeShapeType="1"/>
          </p:cNvSpPr>
          <p:nvPr/>
        </p:nvSpPr>
        <p:spPr bwMode="auto">
          <a:xfrm>
            <a:off x="879475" y="4389438"/>
            <a:ext cx="439738"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5" name="Line 21"/>
          <p:cNvSpPr>
            <a:spLocks noChangeShapeType="1"/>
          </p:cNvSpPr>
          <p:nvPr/>
        </p:nvSpPr>
        <p:spPr bwMode="auto">
          <a:xfrm>
            <a:off x="827087" y="3581400"/>
            <a:ext cx="62071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6" name="Line 21"/>
          <p:cNvSpPr>
            <a:spLocks noChangeShapeType="1"/>
          </p:cNvSpPr>
          <p:nvPr/>
        </p:nvSpPr>
        <p:spPr bwMode="auto">
          <a:xfrm>
            <a:off x="4746625" y="3581400"/>
            <a:ext cx="511175"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7" name="Line 21"/>
          <p:cNvSpPr>
            <a:spLocks noChangeShapeType="1"/>
          </p:cNvSpPr>
          <p:nvPr/>
        </p:nvSpPr>
        <p:spPr bwMode="auto">
          <a:xfrm flipV="1">
            <a:off x="6953261" y="4389438"/>
            <a:ext cx="1382713" cy="4762"/>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8" name="Line 21"/>
          <p:cNvSpPr>
            <a:spLocks noChangeShapeType="1"/>
          </p:cNvSpPr>
          <p:nvPr/>
        </p:nvSpPr>
        <p:spPr bwMode="auto">
          <a:xfrm>
            <a:off x="6900874" y="4811713"/>
            <a:ext cx="839787"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35" name="Line 20"/>
          <p:cNvSpPr>
            <a:spLocks noChangeShapeType="1"/>
          </p:cNvSpPr>
          <p:nvPr/>
        </p:nvSpPr>
        <p:spPr bwMode="auto">
          <a:xfrm>
            <a:off x="2420938" y="1624013"/>
            <a:ext cx="241935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6" name="Google Shape;1188;p27">
            <a:extLst>
              <a:ext uri="{FF2B5EF4-FFF2-40B4-BE49-F238E27FC236}">
                <a16:creationId xmlns:a16="http://schemas.microsoft.com/office/drawing/2014/main" id="{B8E2801A-B4EB-4B33-BC88-9CAD5AE7F06F}"/>
              </a:ext>
            </a:extLst>
          </p:cNvPr>
          <p:cNvSpPr/>
          <p:nvPr/>
        </p:nvSpPr>
        <p:spPr>
          <a:xfrm flipV="1">
            <a:off x="1249680" y="5767240"/>
            <a:ext cx="681990" cy="672465"/>
          </a:xfrm>
          <a:custGeom>
            <a:avLst/>
            <a:gdLst/>
            <a:ahLst/>
            <a:cxnLst/>
            <a:rect l="l" t="t" r="r" b="b"/>
            <a:pathLst>
              <a:path w="90333" h="89097" extrusionOk="0">
                <a:moveTo>
                  <a:pt x="50297" y="0"/>
                </a:moveTo>
                <a:cubicBezTo>
                  <a:pt x="39683" y="0"/>
                  <a:pt x="38714" y="13516"/>
                  <a:pt x="40072" y="25893"/>
                </a:cubicBezTo>
                <a:cubicBezTo>
                  <a:pt x="34210" y="9881"/>
                  <a:pt x="27594" y="6658"/>
                  <a:pt x="23217" y="6658"/>
                </a:cubicBezTo>
                <a:cubicBezTo>
                  <a:pt x="20267" y="6658"/>
                  <a:pt x="18335" y="8121"/>
                  <a:pt x="18335" y="8121"/>
                </a:cubicBezTo>
                <a:cubicBezTo>
                  <a:pt x="8392" y="16420"/>
                  <a:pt x="20292" y="28424"/>
                  <a:pt x="31304" y="36644"/>
                </a:cubicBezTo>
                <a:cubicBezTo>
                  <a:pt x="23443" y="33886"/>
                  <a:pt x="17557" y="32853"/>
                  <a:pt x="13149" y="32853"/>
                </a:cubicBezTo>
                <a:cubicBezTo>
                  <a:pt x="1" y="32853"/>
                  <a:pt x="15" y="42046"/>
                  <a:pt x="15" y="42046"/>
                </a:cubicBezTo>
                <a:cubicBezTo>
                  <a:pt x="403" y="49419"/>
                  <a:pt x="6017" y="51840"/>
                  <a:pt x="13216" y="51840"/>
                </a:cubicBezTo>
                <a:cubicBezTo>
                  <a:pt x="17152" y="51840"/>
                  <a:pt x="21561" y="51117"/>
                  <a:pt x="25850" y="50084"/>
                </a:cubicBezTo>
                <a:lnTo>
                  <a:pt x="25850" y="50084"/>
                </a:lnTo>
                <a:cubicBezTo>
                  <a:pt x="198" y="60652"/>
                  <a:pt x="9436" y="72108"/>
                  <a:pt x="9436" y="72108"/>
                </a:cubicBezTo>
                <a:cubicBezTo>
                  <a:pt x="11618" y="74567"/>
                  <a:pt x="13999" y="75608"/>
                  <a:pt x="16465" y="75608"/>
                </a:cubicBezTo>
                <a:cubicBezTo>
                  <a:pt x="23082" y="75608"/>
                  <a:pt x="30317" y="68117"/>
                  <a:pt x="36001" y="60417"/>
                </a:cubicBezTo>
                <a:lnTo>
                  <a:pt x="36001" y="60417"/>
                </a:lnTo>
                <a:cubicBezTo>
                  <a:pt x="26780" y="89071"/>
                  <a:pt x="42182" y="89097"/>
                  <a:pt x="42238" y="89097"/>
                </a:cubicBezTo>
                <a:cubicBezTo>
                  <a:pt x="42238" y="89097"/>
                  <a:pt x="42238" y="89097"/>
                  <a:pt x="42238" y="89097"/>
                </a:cubicBezTo>
                <a:cubicBezTo>
                  <a:pt x="53512" y="88523"/>
                  <a:pt x="53199" y="75684"/>
                  <a:pt x="50406" y="63653"/>
                </a:cubicBezTo>
                <a:lnTo>
                  <a:pt x="50406" y="63653"/>
                </a:lnTo>
                <a:cubicBezTo>
                  <a:pt x="57061" y="76775"/>
                  <a:pt x="63250" y="79731"/>
                  <a:pt x="67475" y="79731"/>
                </a:cubicBezTo>
                <a:cubicBezTo>
                  <a:pt x="70939" y="79731"/>
                  <a:pt x="73084" y="77745"/>
                  <a:pt x="73084" y="77745"/>
                </a:cubicBezTo>
                <a:cubicBezTo>
                  <a:pt x="81043" y="69603"/>
                  <a:pt x="71935" y="60313"/>
                  <a:pt x="61628" y="53372"/>
                </a:cubicBezTo>
                <a:lnTo>
                  <a:pt x="61628" y="53372"/>
                </a:lnTo>
                <a:cubicBezTo>
                  <a:pt x="68340" y="55782"/>
                  <a:pt x="73447" y="56691"/>
                  <a:pt x="77332" y="56691"/>
                </a:cubicBezTo>
                <a:cubicBezTo>
                  <a:pt x="89309" y="56691"/>
                  <a:pt x="89681" y="48048"/>
                  <a:pt x="89681" y="48048"/>
                </a:cubicBezTo>
                <a:cubicBezTo>
                  <a:pt x="89626" y="40144"/>
                  <a:pt x="83304" y="37643"/>
                  <a:pt x="75354" y="37643"/>
                </a:cubicBezTo>
                <a:cubicBezTo>
                  <a:pt x="71833" y="37643"/>
                  <a:pt x="67993" y="38133"/>
                  <a:pt x="64237" y="38862"/>
                </a:cubicBezTo>
                <a:cubicBezTo>
                  <a:pt x="90333" y="29468"/>
                  <a:pt x="81617" y="17594"/>
                  <a:pt x="81617" y="17594"/>
                </a:cubicBezTo>
                <a:cubicBezTo>
                  <a:pt x="79431" y="14907"/>
                  <a:pt x="76958" y="13780"/>
                  <a:pt x="74347" y="13780"/>
                </a:cubicBezTo>
                <a:cubicBezTo>
                  <a:pt x="67578" y="13780"/>
                  <a:pt x="59885" y="21356"/>
                  <a:pt x="53877" y="28946"/>
                </a:cubicBezTo>
                <a:cubicBezTo>
                  <a:pt x="66716" y="2198"/>
                  <a:pt x="51528" y="58"/>
                  <a:pt x="51528" y="58"/>
                </a:cubicBezTo>
                <a:cubicBezTo>
                  <a:pt x="51104" y="19"/>
                  <a:pt x="50694" y="0"/>
                  <a:pt x="50297" y="0"/>
                </a:cubicBezTo>
                <a:close/>
              </a:path>
            </a:pathLst>
          </a:custGeom>
          <a:solidFill>
            <a:srgbClr val="6ABDAF"/>
          </a:solidFill>
          <a:ln w="38100" cap="flat" cmpd="sng">
            <a:solidFill>
              <a:srgbClr val="2A4C4D"/>
            </a:solidFill>
            <a:prstDash val="solid"/>
            <a:round/>
            <a:headEnd type="none" w="sm" len="sm"/>
            <a:tailEnd type="none" w="sm" len="sm"/>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300;p27">
            <a:extLst>
              <a:ext uri="{FF2B5EF4-FFF2-40B4-BE49-F238E27FC236}">
                <a16:creationId xmlns:a16="http://schemas.microsoft.com/office/drawing/2014/main" id="{CD1647A3-5CD1-4C81-A8F2-C1D01D60002A}"/>
              </a:ext>
            </a:extLst>
          </p:cNvPr>
          <p:cNvSpPr/>
          <p:nvPr/>
        </p:nvSpPr>
        <p:spPr>
          <a:xfrm flipV="1">
            <a:off x="529590" y="5981235"/>
            <a:ext cx="413385" cy="408305"/>
          </a:xfrm>
          <a:custGeom>
            <a:avLst/>
            <a:gdLst/>
            <a:ahLst/>
            <a:cxnLst/>
            <a:rect l="l" t="t" r="r" b="b"/>
            <a:pathLst>
              <a:path w="90333" h="89097" extrusionOk="0">
                <a:moveTo>
                  <a:pt x="50297" y="0"/>
                </a:moveTo>
                <a:cubicBezTo>
                  <a:pt x="39683" y="0"/>
                  <a:pt x="38714" y="13516"/>
                  <a:pt x="40072" y="25893"/>
                </a:cubicBezTo>
                <a:cubicBezTo>
                  <a:pt x="34210" y="9881"/>
                  <a:pt x="27594" y="6658"/>
                  <a:pt x="23217" y="6658"/>
                </a:cubicBezTo>
                <a:cubicBezTo>
                  <a:pt x="20267" y="6658"/>
                  <a:pt x="18335" y="8121"/>
                  <a:pt x="18335" y="8121"/>
                </a:cubicBezTo>
                <a:cubicBezTo>
                  <a:pt x="8392" y="16420"/>
                  <a:pt x="20292" y="28424"/>
                  <a:pt x="31304" y="36644"/>
                </a:cubicBezTo>
                <a:cubicBezTo>
                  <a:pt x="23443" y="33886"/>
                  <a:pt x="17557" y="32853"/>
                  <a:pt x="13149" y="32853"/>
                </a:cubicBezTo>
                <a:cubicBezTo>
                  <a:pt x="1" y="32853"/>
                  <a:pt x="15" y="42046"/>
                  <a:pt x="15" y="42046"/>
                </a:cubicBezTo>
                <a:cubicBezTo>
                  <a:pt x="403" y="49419"/>
                  <a:pt x="6017" y="51840"/>
                  <a:pt x="13216" y="51840"/>
                </a:cubicBezTo>
                <a:cubicBezTo>
                  <a:pt x="17152" y="51840"/>
                  <a:pt x="21561" y="51117"/>
                  <a:pt x="25850" y="50084"/>
                </a:cubicBezTo>
                <a:lnTo>
                  <a:pt x="25850" y="50084"/>
                </a:lnTo>
                <a:cubicBezTo>
                  <a:pt x="198" y="60652"/>
                  <a:pt x="9436" y="72108"/>
                  <a:pt x="9436" y="72108"/>
                </a:cubicBezTo>
                <a:cubicBezTo>
                  <a:pt x="11618" y="74567"/>
                  <a:pt x="13999" y="75608"/>
                  <a:pt x="16465" y="75608"/>
                </a:cubicBezTo>
                <a:cubicBezTo>
                  <a:pt x="23082" y="75608"/>
                  <a:pt x="30317" y="68117"/>
                  <a:pt x="36001" y="60417"/>
                </a:cubicBezTo>
                <a:lnTo>
                  <a:pt x="36001" y="60417"/>
                </a:lnTo>
                <a:cubicBezTo>
                  <a:pt x="26780" y="89071"/>
                  <a:pt x="42182" y="89097"/>
                  <a:pt x="42238" y="89097"/>
                </a:cubicBezTo>
                <a:cubicBezTo>
                  <a:pt x="42238" y="89097"/>
                  <a:pt x="42238" y="89097"/>
                  <a:pt x="42238" y="89097"/>
                </a:cubicBezTo>
                <a:cubicBezTo>
                  <a:pt x="53512" y="88523"/>
                  <a:pt x="53199" y="75684"/>
                  <a:pt x="50406" y="63653"/>
                </a:cubicBezTo>
                <a:lnTo>
                  <a:pt x="50406" y="63653"/>
                </a:lnTo>
                <a:cubicBezTo>
                  <a:pt x="57061" y="76775"/>
                  <a:pt x="63250" y="79731"/>
                  <a:pt x="67475" y="79731"/>
                </a:cubicBezTo>
                <a:cubicBezTo>
                  <a:pt x="70939" y="79731"/>
                  <a:pt x="73084" y="77745"/>
                  <a:pt x="73084" y="77745"/>
                </a:cubicBezTo>
                <a:cubicBezTo>
                  <a:pt x="81043" y="69603"/>
                  <a:pt x="71935" y="60313"/>
                  <a:pt x="61628" y="53372"/>
                </a:cubicBezTo>
                <a:lnTo>
                  <a:pt x="61628" y="53372"/>
                </a:lnTo>
                <a:cubicBezTo>
                  <a:pt x="68340" y="55782"/>
                  <a:pt x="73447" y="56691"/>
                  <a:pt x="77332" y="56691"/>
                </a:cubicBezTo>
                <a:cubicBezTo>
                  <a:pt x="89309" y="56691"/>
                  <a:pt x="89681" y="48048"/>
                  <a:pt x="89681" y="48048"/>
                </a:cubicBezTo>
                <a:cubicBezTo>
                  <a:pt x="89626" y="40144"/>
                  <a:pt x="83304" y="37643"/>
                  <a:pt x="75354" y="37643"/>
                </a:cubicBezTo>
                <a:cubicBezTo>
                  <a:pt x="71833" y="37643"/>
                  <a:pt x="67993" y="38133"/>
                  <a:pt x="64237" y="38862"/>
                </a:cubicBezTo>
                <a:cubicBezTo>
                  <a:pt x="90333" y="29468"/>
                  <a:pt x="81617" y="17594"/>
                  <a:pt x="81617" y="17594"/>
                </a:cubicBezTo>
                <a:cubicBezTo>
                  <a:pt x="79431" y="14907"/>
                  <a:pt x="76958" y="13780"/>
                  <a:pt x="74347" y="13780"/>
                </a:cubicBezTo>
                <a:cubicBezTo>
                  <a:pt x="67578" y="13780"/>
                  <a:pt x="59885" y="21356"/>
                  <a:pt x="53877" y="28946"/>
                </a:cubicBezTo>
                <a:cubicBezTo>
                  <a:pt x="66716" y="2198"/>
                  <a:pt x="51528" y="58"/>
                  <a:pt x="51528" y="58"/>
                </a:cubicBezTo>
                <a:cubicBezTo>
                  <a:pt x="51104" y="19"/>
                  <a:pt x="50694" y="0"/>
                  <a:pt x="50297" y="0"/>
                </a:cubicBezTo>
                <a:close/>
              </a:path>
            </a:pathLst>
          </a:custGeom>
          <a:solidFill>
            <a:srgbClr val="F26B42"/>
          </a:solidFill>
          <a:ln w="28575" cap="flat" cmpd="sng">
            <a:solidFill>
              <a:srgbClr val="2A4C4D"/>
            </a:solidFill>
            <a:prstDash val="solid"/>
            <a:round/>
            <a:headEnd type="none" w="sm" len="sm"/>
            <a:tailEnd type="none" w="sm" len="sm"/>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300;p27">
            <a:extLst>
              <a:ext uri="{FF2B5EF4-FFF2-40B4-BE49-F238E27FC236}">
                <a16:creationId xmlns:a16="http://schemas.microsoft.com/office/drawing/2014/main" id="{560BE7E8-7122-4667-B193-B72CCF718FA2}"/>
              </a:ext>
            </a:extLst>
          </p:cNvPr>
          <p:cNvSpPr/>
          <p:nvPr/>
        </p:nvSpPr>
        <p:spPr>
          <a:xfrm flipV="1">
            <a:off x="772160" y="5421165"/>
            <a:ext cx="413385" cy="408305"/>
          </a:xfrm>
          <a:custGeom>
            <a:avLst/>
            <a:gdLst/>
            <a:ahLst/>
            <a:cxnLst/>
            <a:rect l="l" t="t" r="r" b="b"/>
            <a:pathLst>
              <a:path w="90333" h="89097" extrusionOk="0">
                <a:moveTo>
                  <a:pt x="50297" y="0"/>
                </a:moveTo>
                <a:cubicBezTo>
                  <a:pt x="39683" y="0"/>
                  <a:pt x="38714" y="13516"/>
                  <a:pt x="40072" y="25893"/>
                </a:cubicBezTo>
                <a:cubicBezTo>
                  <a:pt x="34210" y="9881"/>
                  <a:pt x="27594" y="6658"/>
                  <a:pt x="23217" y="6658"/>
                </a:cubicBezTo>
                <a:cubicBezTo>
                  <a:pt x="20267" y="6658"/>
                  <a:pt x="18335" y="8121"/>
                  <a:pt x="18335" y="8121"/>
                </a:cubicBezTo>
                <a:cubicBezTo>
                  <a:pt x="8392" y="16420"/>
                  <a:pt x="20292" y="28424"/>
                  <a:pt x="31304" y="36644"/>
                </a:cubicBezTo>
                <a:cubicBezTo>
                  <a:pt x="23443" y="33886"/>
                  <a:pt x="17557" y="32853"/>
                  <a:pt x="13149" y="32853"/>
                </a:cubicBezTo>
                <a:cubicBezTo>
                  <a:pt x="1" y="32853"/>
                  <a:pt x="15" y="42046"/>
                  <a:pt x="15" y="42046"/>
                </a:cubicBezTo>
                <a:cubicBezTo>
                  <a:pt x="403" y="49419"/>
                  <a:pt x="6017" y="51840"/>
                  <a:pt x="13216" y="51840"/>
                </a:cubicBezTo>
                <a:cubicBezTo>
                  <a:pt x="17152" y="51840"/>
                  <a:pt x="21561" y="51117"/>
                  <a:pt x="25850" y="50084"/>
                </a:cubicBezTo>
                <a:lnTo>
                  <a:pt x="25850" y="50084"/>
                </a:lnTo>
                <a:cubicBezTo>
                  <a:pt x="198" y="60652"/>
                  <a:pt x="9436" y="72108"/>
                  <a:pt x="9436" y="72108"/>
                </a:cubicBezTo>
                <a:cubicBezTo>
                  <a:pt x="11618" y="74567"/>
                  <a:pt x="13999" y="75608"/>
                  <a:pt x="16465" y="75608"/>
                </a:cubicBezTo>
                <a:cubicBezTo>
                  <a:pt x="23082" y="75608"/>
                  <a:pt x="30317" y="68117"/>
                  <a:pt x="36001" y="60417"/>
                </a:cubicBezTo>
                <a:lnTo>
                  <a:pt x="36001" y="60417"/>
                </a:lnTo>
                <a:cubicBezTo>
                  <a:pt x="26780" y="89071"/>
                  <a:pt x="42182" y="89097"/>
                  <a:pt x="42238" y="89097"/>
                </a:cubicBezTo>
                <a:cubicBezTo>
                  <a:pt x="42238" y="89097"/>
                  <a:pt x="42238" y="89097"/>
                  <a:pt x="42238" y="89097"/>
                </a:cubicBezTo>
                <a:cubicBezTo>
                  <a:pt x="53512" y="88523"/>
                  <a:pt x="53199" y="75684"/>
                  <a:pt x="50406" y="63653"/>
                </a:cubicBezTo>
                <a:lnTo>
                  <a:pt x="50406" y="63653"/>
                </a:lnTo>
                <a:cubicBezTo>
                  <a:pt x="57061" y="76775"/>
                  <a:pt x="63250" y="79731"/>
                  <a:pt x="67475" y="79731"/>
                </a:cubicBezTo>
                <a:cubicBezTo>
                  <a:pt x="70939" y="79731"/>
                  <a:pt x="73084" y="77745"/>
                  <a:pt x="73084" y="77745"/>
                </a:cubicBezTo>
                <a:cubicBezTo>
                  <a:pt x="81043" y="69603"/>
                  <a:pt x="71935" y="60313"/>
                  <a:pt x="61628" y="53372"/>
                </a:cubicBezTo>
                <a:lnTo>
                  <a:pt x="61628" y="53372"/>
                </a:lnTo>
                <a:cubicBezTo>
                  <a:pt x="68340" y="55782"/>
                  <a:pt x="73447" y="56691"/>
                  <a:pt x="77332" y="56691"/>
                </a:cubicBezTo>
                <a:cubicBezTo>
                  <a:pt x="89309" y="56691"/>
                  <a:pt x="89681" y="48048"/>
                  <a:pt x="89681" y="48048"/>
                </a:cubicBezTo>
                <a:cubicBezTo>
                  <a:pt x="89626" y="40144"/>
                  <a:pt x="83304" y="37643"/>
                  <a:pt x="75354" y="37643"/>
                </a:cubicBezTo>
                <a:cubicBezTo>
                  <a:pt x="71833" y="37643"/>
                  <a:pt x="67993" y="38133"/>
                  <a:pt x="64237" y="38862"/>
                </a:cubicBezTo>
                <a:cubicBezTo>
                  <a:pt x="90333" y="29468"/>
                  <a:pt x="81617" y="17594"/>
                  <a:pt x="81617" y="17594"/>
                </a:cubicBezTo>
                <a:cubicBezTo>
                  <a:pt x="79431" y="14907"/>
                  <a:pt x="76958" y="13780"/>
                  <a:pt x="74347" y="13780"/>
                </a:cubicBezTo>
                <a:cubicBezTo>
                  <a:pt x="67578" y="13780"/>
                  <a:pt x="59885" y="21356"/>
                  <a:pt x="53877" y="28946"/>
                </a:cubicBezTo>
                <a:cubicBezTo>
                  <a:pt x="66716" y="2198"/>
                  <a:pt x="51528" y="58"/>
                  <a:pt x="51528" y="58"/>
                </a:cubicBezTo>
                <a:cubicBezTo>
                  <a:pt x="51104" y="19"/>
                  <a:pt x="50694" y="0"/>
                  <a:pt x="50297" y="0"/>
                </a:cubicBezTo>
                <a:close/>
              </a:path>
            </a:pathLst>
          </a:custGeom>
          <a:solidFill>
            <a:srgbClr val="FFB857"/>
          </a:solidFill>
          <a:ln w="28575" cap="flat" cmpd="sng">
            <a:solidFill>
              <a:srgbClr val="2A4C4D"/>
            </a:solidFill>
            <a:prstDash val="solid"/>
            <a:round/>
            <a:headEnd type="none" w="sm" len="sm"/>
            <a:tailEnd type="none" w="sm" len="sm"/>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188;p27">
            <a:extLst>
              <a:ext uri="{FF2B5EF4-FFF2-40B4-BE49-F238E27FC236}">
                <a16:creationId xmlns:a16="http://schemas.microsoft.com/office/drawing/2014/main" id="{04146260-8B09-4550-8854-0EEB95BF8612}"/>
              </a:ext>
            </a:extLst>
          </p:cNvPr>
          <p:cNvSpPr/>
          <p:nvPr/>
        </p:nvSpPr>
        <p:spPr>
          <a:xfrm flipV="1">
            <a:off x="3032760" y="5767240"/>
            <a:ext cx="681990" cy="672465"/>
          </a:xfrm>
          <a:custGeom>
            <a:avLst/>
            <a:gdLst/>
            <a:ahLst/>
            <a:cxnLst/>
            <a:rect l="l" t="t" r="r" b="b"/>
            <a:pathLst>
              <a:path w="90333" h="89097" extrusionOk="0">
                <a:moveTo>
                  <a:pt x="50297" y="0"/>
                </a:moveTo>
                <a:cubicBezTo>
                  <a:pt x="39683" y="0"/>
                  <a:pt x="38714" y="13516"/>
                  <a:pt x="40072" y="25893"/>
                </a:cubicBezTo>
                <a:cubicBezTo>
                  <a:pt x="34210" y="9881"/>
                  <a:pt x="27594" y="6658"/>
                  <a:pt x="23217" y="6658"/>
                </a:cubicBezTo>
                <a:cubicBezTo>
                  <a:pt x="20267" y="6658"/>
                  <a:pt x="18335" y="8121"/>
                  <a:pt x="18335" y="8121"/>
                </a:cubicBezTo>
                <a:cubicBezTo>
                  <a:pt x="8392" y="16420"/>
                  <a:pt x="20292" y="28424"/>
                  <a:pt x="31304" y="36644"/>
                </a:cubicBezTo>
                <a:cubicBezTo>
                  <a:pt x="23443" y="33886"/>
                  <a:pt x="17557" y="32853"/>
                  <a:pt x="13149" y="32853"/>
                </a:cubicBezTo>
                <a:cubicBezTo>
                  <a:pt x="1" y="32853"/>
                  <a:pt x="15" y="42046"/>
                  <a:pt x="15" y="42046"/>
                </a:cubicBezTo>
                <a:cubicBezTo>
                  <a:pt x="403" y="49419"/>
                  <a:pt x="6017" y="51840"/>
                  <a:pt x="13216" y="51840"/>
                </a:cubicBezTo>
                <a:cubicBezTo>
                  <a:pt x="17152" y="51840"/>
                  <a:pt x="21561" y="51117"/>
                  <a:pt x="25850" y="50084"/>
                </a:cubicBezTo>
                <a:lnTo>
                  <a:pt x="25850" y="50084"/>
                </a:lnTo>
                <a:cubicBezTo>
                  <a:pt x="198" y="60652"/>
                  <a:pt x="9436" y="72108"/>
                  <a:pt x="9436" y="72108"/>
                </a:cubicBezTo>
                <a:cubicBezTo>
                  <a:pt x="11618" y="74567"/>
                  <a:pt x="13999" y="75608"/>
                  <a:pt x="16465" y="75608"/>
                </a:cubicBezTo>
                <a:cubicBezTo>
                  <a:pt x="23082" y="75608"/>
                  <a:pt x="30317" y="68117"/>
                  <a:pt x="36001" y="60417"/>
                </a:cubicBezTo>
                <a:lnTo>
                  <a:pt x="36001" y="60417"/>
                </a:lnTo>
                <a:cubicBezTo>
                  <a:pt x="26780" y="89071"/>
                  <a:pt x="42182" y="89097"/>
                  <a:pt x="42238" y="89097"/>
                </a:cubicBezTo>
                <a:cubicBezTo>
                  <a:pt x="42238" y="89097"/>
                  <a:pt x="42238" y="89097"/>
                  <a:pt x="42238" y="89097"/>
                </a:cubicBezTo>
                <a:cubicBezTo>
                  <a:pt x="53512" y="88523"/>
                  <a:pt x="53199" y="75684"/>
                  <a:pt x="50406" y="63653"/>
                </a:cubicBezTo>
                <a:lnTo>
                  <a:pt x="50406" y="63653"/>
                </a:lnTo>
                <a:cubicBezTo>
                  <a:pt x="57061" y="76775"/>
                  <a:pt x="63250" y="79731"/>
                  <a:pt x="67475" y="79731"/>
                </a:cubicBezTo>
                <a:cubicBezTo>
                  <a:pt x="70939" y="79731"/>
                  <a:pt x="73084" y="77745"/>
                  <a:pt x="73084" y="77745"/>
                </a:cubicBezTo>
                <a:cubicBezTo>
                  <a:pt x="81043" y="69603"/>
                  <a:pt x="71935" y="60313"/>
                  <a:pt x="61628" y="53372"/>
                </a:cubicBezTo>
                <a:lnTo>
                  <a:pt x="61628" y="53372"/>
                </a:lnTo>
                <a:cubicBezTo>
                  <a:pt x="68340" y="55782"/>
                  <a:pt x="73447" y="56691"/>
                  <a:pt x="77332" y="56691"/>
                </a:cubicBezTo>
                <a:cubicBezTo>
                  <a:pt x="89309" y="56691"/>
                  <a:pt x="89681" y="48048"/>
                  <a:pt x="89681" y="48048"/>
                </a:cubicBezTo>
                <a:cubicBezTo>
                  <a:pt x="89626" y="40144"/>
                  <a:pt x="83304" y="37643"/>
                  <a:pt x="75354" y="37643"/>
                </a:cubicBezTo>
                <a:cubicBezTo>
                  <a:pt x="71833" y="37643"/>
                  <a:pt x="67993" y="38133"/>
                  <a:pt x="64237" y="38862"/>
                </a:cubicBezTo>
                <a:cubicBezTo>
                  <a:pt x="90333" y="29468"/>
                  <a:pt x="81617" y="17594"/>
                  <a:pt x="81617" y="17594"/>
                </a:cubicBezTo>
                <a:cubicBezTo>
                  <a:pt x="79431" y="14907"/>
                  <a:pt x="76958" y="13780"/>
                  <a:pt x="74347" y="13780"/>
                </a:cubicBezTo>
                <a:cubicBezTo>
                  <a:pt x="67578" y="13780"/>
                  <a:pt x="59885" y="21356"/>
                  <a:pt x="53877" y="28946"/>
                </a:cubicBezTo>
                <a:cubicBezTo>
                  <a:pt x="66716" y="2198"/>
                  <a:pt x="51528" y="58"/>
                  <a:pt x="51528" y="58"/>
                </a:cubicBezTo>
                <a:cubicBezTo>
                  <a:pt x="51104" y="19"/>
                  <a:pt x="50694" y="0"/>
                  <a:pt x="50297" y="0"/>
                </a:cubicBezTo>
                <a:close/>
              </a:path>
            </a:pathLst>
          </a:custGeom>
          <a:solidFill>
            <a:srgbClr val="6ABDAF"/>
          </a:solidFill>
          <a:ln w="38100" cap="flat" cmpd="sng">
            <a:solidFill>
              <a:srgbClr val="2A4C4D"/>
            </a:solidFill>
            <a:prstDash val="solid"/>
            <a:round/>
            <a:headEnd type="none" w="sm" len="sm"/>
            <a:tailEnd type="none" w="sm" len="sm"/>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300;p27">
            <a:extLst>
              <a:ext uri="{FF2B5EF4-FFF2-40B4-BE49-F238E27FC236}">
                <a16:creationId xmlns:a16="http://schemas.microsoft.com/office/drawing/2014/main" id="{CA3D371F-1E21-4C60-B0BE-C4790B2C37CA}"/>
              </a:ext>
            </a:extLst>
          </p:cNvPr>
          <p:cNvSpPr/>
          <p:nvPr/>
        </p:nvSpPr>
        <p:spPr>
          <a:xfrm flipV="1">
            <a:off x="2312670" y="5981235"/>
            <a:ext cx="413385" cy="408305"/>
          </a:xfrm>
          <a:custGeom>
            <a:avLst/>
            <a:gdLst/>
            <a:ahLst/>
            <a:cxnLst/>
            <a:rect l="l" t="t" r="r" b="b"/>
            <a:pathLst>
              <a:path w="90333" h="89097" extrusionOk="0">
                <a:moveTo>
                  <a:pt x="50297" y="0"/>
                </a:moveTo>
                <a:cubicBezTo>
                  <a:pt x="39683" y="0"/>
                  <a:pt x="38714" y="13516"/>
                  <a:pt x="40072" y="25893"/>
                </a:cubicBezTo>
                <a:cubicBezTo>
                  <a:pt x="34210" y="9881"/>
                  <a:pt x="27594" y="6658"/>
                  <a:pt x="23217" y="6658"/>
                </a:cubicBezTo>
                <a:cubicBezTo>
                  <a:pt x="20267" y="6658"/>
                  <a:pt x="18335" y="8121"/>
                  <a:pt x="18335" y="8121"/>
                </a:cubicBezTo>
                <a:cubicBezTo>
                  <a:pt x="8392" y="16420"/>
                  <a:pt x="20292" y="28424"/>
                  <a:pt x="31304" y="36644"/>
                </a:cubicBezTo>
                <a:cubicBezTo>
                  <a:pt x="23443" y="33886"/>
                  <a:pt x="17557" y="32853"/>
                  <a:pt x="13149" y="32853"/>
                </a:cubicBezTo>
                <a:cubicBezTo>
                  <a:pt x="1" y="32853"/>
                  <a:pt x="15" y="42046"/>
                  <a:pt x="15" y="42046"/>
                </a:cubicBezTo>
                <a:cubicBezTo>
                  <a:pt x="403" y="49419"/>
                  <a:pt x="6017" y="51840"/>
                  <a:pt x="13216" y="51840"/>
                </a:cubicBezTo>
                <a:cubicBezTo>
                  <a:pt x="17152" y="51840"/>
                  <a:pt x="21561" y="51117"/>
                  <a:pt x="25850" y="50084"/>
                </a:cubicBezTo>
                <a:lnTo>
                  <a:pt x="25850" y="50084"/>
                </a:lnTo>
                <a:cubicBezTo>
                  <a:pt x="198" y="60652"/>
                  <a:pt x="9436" y="72108"/>
                  <a:pt x="9436" y="72108"/>
                </a:cubicBezTo>
                <a:cubicBezTo>
                  <a:pt x="11618" y="74567"/>
                  <a:pt x="13999" y="75608"/>
                  <a:pt x="16465" y="75608"/>
                </a:cubicBezTo>
                <a:cubicBezTo>
                  <a:pt x="23082" y="75608"/>
                  <a:pt x="30317" y="68117"/>
                  <a:pt x="36001" y="60417"/>
                </a:cubicBezTo>
                <a:lnTo>
                  <a:pt x="36001" y="60417"/>
                </a:lnTo>
                <a:cubicBezTo>
                  <a:pt x="26780" y="89071"/>
                  <a:pt x="42182" y="89097"/>
                  <a:pt x="42238" y="89097"/>
                </a:cubicBezTo>
                <a:cubicBezTo>
                  <a:pt x="42238" y="89097"/>
                  <a:pt x="42238" y="89097"/>
                  <a:pt x="42238" y="89097"/>
                </a:cubicBezTo>
                <a:cubicBezTo>
                  <a:pt x="53512" y="88523"/>
                  <a:pt x="53199" y="75684"/>
                  <a:pt x="50406" y="63653"/>
                </a:cubicBezTo>
                <a:lnTo>
                  <a:pt x="50406" y="63653"/>
                </a:lnTo>
                <a:cubicBezTo>
                  <a:pt x="57061" y="76775"/>
                  <a:pt x="63250" y="79731"/>
                  <a:pt x="67475" y="79731"/>
                </a:cubicBezTo>
                <a:cubicBezTo>
                  <a:pt x="70939" y="79731"/>
                  <a:pt x="73084" y="77745"/>
                  <a:pt x="73084" y="77745"/>
                </a:cubicBezTo>
                <a:cubicBezTo>
                  <a:pt x="81043" y="69603"/>
                  <a:pt x="71935" y="60313"/>
                  <a:pt x="61628" y="53372"/>
                </a:cubicBezTo>
                <a:lnTo>
                  <a:pt x="61628" y="53372"/>
                </a:lnTo>
                <a:cubicBezTo>
                  <a:pt x="68340" y="55782"/>
                  <a:pt x="73447" y="56691"/>
                  <a:pt x="77332" y="56691"/>
                </a:cubicBezTo>
                <a:cubicBezTo>
                  <a:pt x="89309" y="56691"/>
                  <a:pt x="89681" y="48048"/>
                  <a:pt x="89681" y="48048"/>
                </a:cubicBezTo>
                <a:cubicBezTo>
                  <a:pt x="89626" y="40144"/>
                  <a:pt x="83304" y="37643"/>
                  <a:pt x="75354" y="37643"/>
                </a:cubicBezTo>
                <a:cubicBezTo>
                  <a:pt x="71833" y="37643"/>
                  <a:pt x="67993" y="38133"/>
                  <a:pt x="64237" y="38862"/>
                </a:cubicBezTo>
                <a:cubicBezTo>
                  <a:pt x="90333" y="29468"/>
                  <a:pt x="81617" y="17594"/>
                  <a:pt x="81617" y="17594"/>
                </a:cubicBezTo>
                <a:cubicBezTo>
                  <a:pt x="79431" y="14907"/>
                  <a:pt x="76958" y="13780"/>
                  <a:pt x="74347" y="13780"/>
                </a:cubicBezTo>
                <a:cubicBezTo>
                  <a:pt x="67578" y="13780"/>
                  <a:pt x="59885" y="21356"/>
                  <a:pt x="53877" y="28946"/>
                </a:cubicBezTo>
                <a:cubicBezTo>
                  <a:pt x="66716" y="2198"/>
                  <a:pt x="51528" y="58"/>
                  <a:pt x="51528" y="58"/>
                </a:cubicBezTo>
                <a:cubicBezTo>
                  <a:pt x="51104" y="19"/>
                  <a:pt x="50694" y="0"/>
                  <a:pt x="50297" y="0"/>
                </a:cubicBezTo>
                <a:close/>
              </a:path>
            </a:pathLst>
          </a:custGeom>
          <a:solidFill>
            <a:srgbClr val="F26B42"/>
          </a:solidFill>
          <a:ln w="28575" cap="flat" cmpd="sng">
            <a:solidFill>
              <a:srgbClr val="2A4C4D"/>
            </a:solidFill>
            <a:prstDash val="solid"/>
            <a:round/>
            <a:headEnd type="none" w="sm" len="sm"/>
            <a:tailEnd type="none" w="sm" len="sm"/>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300;p27">
            <a:extLst>
              <a:ext uri="{FF2B5EF4-FFF2-40B4-BE49-F238E27FC236}">
                <a16:creationId xmlns:a16="http://schemas.microsoft.com/office/drawing/2014/main" id="{7366DF3C-3283-43EB-9A00-C031721E181D}"/>
              </a:ext>
            </a:extLst>
          </p:cNvPr>
          <p:cNvSpPr/>
          <p:nvPr/>
        </p:nvSpPr>
        <p:spPr>
          <a:xfrm flipV="1">
            <a:off x="2555240" y="5421165"/>
            <a:ext cx="413385" cy="408305"/>
          </a:xfrm>
          <a:custGeom>
            <a:avLst/>
            <a:gdLst/>
            <a:ahLst/>
            <a:cxnLst/>
            <a:rect l="l" t="t" r="r" b="b"/>
            <a:pathLst>
              <a:path w="90333" h="89097" extrusionOk="0">
                <a:moveTo>
                  <a:pt x="50297" y="0"/>
                </a:moveTo>
                <a:cubicBezTo>
                  <a:pt x="39683" y="0"/>
                  <a:pt x="38714" y="13516"/>
                  <a:pt x="40072" y="25893"/>
                </a:cubicBezTo>
                <a:cubicBezTo>
                  <a:pt x="34210" y="9881"/>
                  <a:pt x="27594" y="6658"/>
                  <a:pt x="23217" y="6658"/>
                </a:cubicBezTo>
                <a:cubicBezTo>
                  <a:pt x="20267" y="6658"/>
                  <a:pt x="18335" y="8121"/>
                  <a:pt x="18335" y="8121"/>
                </a:cubicBezTo>
                <a:cubicBezTo>
                  <a:pt x="8392" y="16420"/>
                  <a:pt x="20292" y="28424"/>
                  <a:pt x="31304" y="36644"/>
                </a:cubicBezTo>
                <a:cubicBezTo>
                  <a:pt x="23443" y="33886"/>
                  <a:pt x="17557" y="32853"/>
                  <a:pt x="13149" y="32853"/>
                </a:cubicBezTo>
                <a:cubicBezTo>
                  <a:pt x="1" y="32853"/>
                  <a:pt x="15" y="42046"/>
                  <a:pt x="15" y="42046"/>
                </a:cubicBezTo>
                <a:cubicBezTo>
                  <a:pt x="403" y="49419"/>
                  <a:pt x="6017" y="51840"/>
                  <a:pt x="13216" y="51840"/>
                </a:cubicBezTo>
                <a:cubicBezTo>
                  <a:pt x="17152" y="51840"/>
                  <a:pt x="21561" y="51117"/>
                  <a:pt x="25850" y="50084"/>
                </a:cubicBezTo>
                <a:lnTo>
                  <a:pt x="25850" y="50084"/>
                </a:lnTo>
                <a:cubicBezTo>
                  <a:pt x="198" y="60652"/>
                  <a:pt x="9436" y="72108"/>
                  <a:pt x="9436" y="72108"/>
                </a:cubicBezTo>
                <a:cubicBezTo>
                  <a:pt x="11618" y="74567"/>
                  <a:pt x="13999" y="75608"/>
                  <a:pt x="16465" y="75608"/>
                </a:cubicBezTo>
                <a:cubicBezTo>
                  <a:pt x="23082" y="75608"/>
                  <a:pt x="30317" y="68117"/>
                  <a:pt x="36001" y="60417"/>
                </a:cubicBezTo>
                <a:lnTo>
                  <a:pt x="36001" y="60417"/>
                </a:lnTo>
                <a:cubicBezTo>
                  <a:pt x="26780" y="89071"/>
                  <a:pt x="42182" y="89097"/>
                  <a:pt x="42238" y="89097"/>
                </a:cubicBezTo>
                <a:cubicBezTo>
                  <a:pt x="42238" y="89097"/>
                  <a:pt x="42238" y="89097"/>
                  <a:pt x="42238" y="89097"/>
                </a:cubicBezTo>
                <a:cubicBezTo>
                  <a:pt x="53512" y="88523"/>
                  <a:pt x="53199" y="75684"/>
                  <a:pt x="50406" y="63653"/>
                </a:cubicBezTo>
                <a:lnTo>
                  <a:pt x="50406" y="63653"/>
                </a:lnTo>
                <a:cubicBezTo>
                  <a:pt x="57061" y="76775"/>
                  <a:pt x="63250" y="79731"/>
                  <a:pt x="67475" y="79731"/>
                </a:cubicBezTo>
                <a:cubicBezTo>
                  <a:pt x="70939" y="79731"/>
                  <a:pt x="73084" y="77745"/>
                  <a:pt x="73084" y="77745"/>
                </a:cubicBezTo>
                <a:cubicBezTo>
                  <a:pt x="81043" y="69603"/>
                  <a:pt x="71935" y="60313"/>
                  <a:pt x="61628" y="53372"/>
                </a:cubicBezTo>
                <a:lnTo>
                  <a:pt x="61628" y="53372"/>
                </a:lnTo>
                <a:cubicBezTo>
                  <a:pt x="68340" y="55782"/>
                  <a:pt x="73447" y="56691"/>
                  <a:pt x="77332" y="56691"/>
                </a:cubicBezTo>
                <a:cubicBezTo>
                  <a:pt x="89309" y="56691"/>
                  <a:pt x="89681" y="48048"/>
                  <a:pt x="89681" y="48048"/>
                </a:cubicBezTo>
                <a:cubicBezTo>
                  <a:pt x="89626" y="40144"/>
                  <a:pt x="83304" y="37643"/>
                  <a:pt x="75354" y="37643"/>
                </a:cubicBezTo>
                <a:cubicBezTo>
                  <a:pt x="71833" y="37643"/>
                  <a:pt x="67993" y="38133"/>
                  <a:pt x="64237" y="38862"/>
                </a:cubicBezTo>
                <a:cubicBezTo>
                  <a:pt x="90333" y="29468"/>
                  <a:pt x="81617" y="17594"/>
                  <a:pt x="81617" y="17594"/>
                </a:cubicBezTo>
                <a:cubicBezTo>
                  <a:pt x="79431" y="14907"/>
                  <a:pt x="76958" y="13780"/>
                  <a:pt x="74347" y="13780"/>
                </a:cubicBezTo>
                <a:cubicBezTo>
                  <a:pt x="67578" y="13780"/>
                  <a:pt x="59885" y="21356"/>
                  <a:pt x="53877" y="28946"/>
                </a:cubicBezTo>
                <a:cubicBezTo>
                  <a:pt x="66716" y="2198"/>
                  <a:pt x="51528" y="58"/>
                  <a:pt x="51528" y="58"/>
                </a:cubicBezTo>
                <a:cubicBezTo>
                  <a:pt x="51104" y="19"/>
                  <a:pt x="50694" y="0"/>
                  <a:pt x="50297" y="0"/>
                </a:cubicBezTo>
                <a:close/>
              </a:path>
            </a:pathLst>
          </a:custGeom>
          <a:solidFill>
            <a:srgbClr val="FFB857"/>
          </a:solidFill>
          <a:ln w="28575" cap="flat" cmpd="sng">
            <a:solidFill>
              <a:srgbClr val="2A4C4D"/>
            </a:solidFill>
            <a:prstDash val="solid"/>
            <a:round/>
            <a:headEnd type="none" w="sm" len="sm"/>
            <a:tailEnd type="none" w="sm" len="sm"/>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188;p27">
            <a:extLst>
              <a:ext uri="{FF2B5EF4-FFF2-40B4-BE49-F238E27FC236}">
                <a16:creationId xmlns:a16="http://schemas.microsoft.com/office/drawing/2014/main" id="{5529C300-14DB-4C72-BDEC-EC01C4CA6829}"/>
              </a:ext>
            </a:extLst>
          </p:cNvPr>
          <p:cNvSpPr/>
          <p:nvPr/>
        </p:nvSpPr>
        <p:spPr>
          <a:xfrm flipV="1">
            <a:off x="4815840" y="5767240"/>
            <a:ext cx="681990" cy="672465"/>
          </a:xfrm>
          <a:custGeom>
            <a:avLst/>
            <a:gdLst/>
            <a:ahLst/>
            <a:cxnLst/>
            <a:rect l="l" t="t" r="r" b="b"/>
            <a:pathLst>
              <a:path w="90333" h="89097" extrusionOk="0">
                <a:moveTo>
                  <a:pt x="50297" y="0"/>
                </a:moveTo>
                <a:cubicBezTo>
                  <a:pt x="39683" y="0"/>
                  <a:pt x="38714" y="13516"/>
                  <a:pt x="40072" y="25893"/>
                </a:cubicBezTo>
                <a:cubicBezTo>
                  <a:pt x="34210" y="9881"/>
                  <a:pt x="27594" y="6658"/>
                  <a:pt x="23217" y="6658"/>
                </a:cubicBezTo>
                <a:cubicBezTo>
                  <a:pt x="20267" y="6658"/>
                  <a:pt x="18335" y="8121"/>
                  <a:pt x="18335" y="8121"/>
                </a:cubicBezTo>
                <a:cubicBezTo>
                  <a:pt x="8392" y="16420"/>
                  <a:pt x="20292" y="28424"/>
                  <a:pt x="31304" y="36644"/>
                </a:cubicBezTo>
                <a:cubicBezTo>
                  <a:pt x="23443" y="33886"/>
                  <a:pt x="17557" y="32853"/>
                  <a:pt x="13149" y="32853"/>
                </a:cubicBezTo>
                <a:cubicBezTo>
                  <a:pt x="1" y="32853"/>
                  <a:pt x="15" y="42046"/>
                  <a:pt x="15" y="42046"/>
                </a:cubicBezTo>
                <a:cubicBezTo>
                  <a:pt x="403" y="49419"/>
                  <a:pt x="6017" y="51840"/>
                  <a:pt x="13216" y="51840"/>
                </a:cubicBezTo>
                <a:cubicBezTo>
                  <a:pt x="17152" y="51840"/>
                  <a:pt x="21561" y="51117"/>
                  <a:pt x="25850" y="50084"/>
                </a:cubicBezTo>
                <a:lnTo>
                  <a:pt x="25850" y="50084"/>
                </a:lnTo>
                <a:cubicBezTo>
                  <a:pt x="198" y="60652"/>
                  <a:pt x="9436" y="72108"/>
                  <a:pt x="9436" y="72108"/>
                </a:cubicBezTo>
                <a:cubicBezTo>
                  <a:pt x="11618" y="74567"/>
                  <a:pt x="13999" y="75608"/>
                  <a:pt x="16465" y="75608"/>
                </a:cubicBezTo>
                <a:cubicBezTo>
                  <a:pt x="23082" y="75608"/>
                  <a:pt x="30317" y="68117"/>
                  <a:pt x="36001" y="60417"/>
                </a:cubicBezTo>
                <a:lnTo>
                  <a:pt x="36001" y="60417"/>
                </a:lnTo>
                <a:cubicBezTo>
                  <a:pt x="26780" y="89071"/>
                  <a:pt x="42182" y="89097"/>
                  <a:pt x="42238" y="89097"/>
                </a:cubicBezTo>
                <a:cubicBezTo>
                  <a:pt x="42238" y="89097"/>
                  <a:pt x="42238" y="89097"/>
                  <a:pt x="42238" y="89097"/>
                </a:cubicBezTo>
                <a:cubicBezTo>
                  <a:pt x="53512" y="88523"/>
                  <a:pt x="53199" y="75684"/>
                  <a:pt x="50406" y="63653"/>
                </a:cubicBezTo>
                <a:lnTo>
                  <a:pt x="50406" y="63653"/>
                </a:lnTo>
                <a:cubicBezTo>
                  <a:pt x="57061" y="76775"/>
                  <a:pt x="63250" y="79731"/>
                  <a:pt x="67475" y="79731"/>
                </a:cubicBezTo>
                <a:cubicBezTo>
                  <a:pt x="70939" y="79731"/>
                  <a:pt x="73084" y="77745"/>
                  <a:pt x="73084" y="77745"/>
                </a:cubicBezTo>
                <a:cubicBezTo>
                  <a:pt x="81043" y="69603"/>
                  <a:pt x="71935" y="60313"/>
                  <a:pt x="61628" y="53372"/>
                </a:cubicBezTo>
                <a:lnTo>
                  <a:pt x="61628" y="53372"/>
                </a:lnTo>
                <a:cubicBezTo>
                  <a:pt x="68340" y="55782"/>
                  <a:pt x="73447" y="56691"/>
                  <a:pt x="77332" y="56691"/>
                </a:cubicBezTo>
                <a:cubicBezTo>
                  <a:pt x="89309" y="56691"/>
                  <a:pt x="89681" y="48048"/>
                  <a:pt x="89681" y="48048"/>
                </a:cubicBezTo>
                <a:cubicBezTo>
                  <a:pt x="89626" y="40144"/>
                  <a:pt x="83304" y="37643"/>
                  <a:pt x="75354" y="37643"/>
                </a:cubicBezTo>
                <a:cubicBezTo>
                  <a:pt x="71833" y="37643"/>
                  <a:pt x="67993" y="38133"/>
                  <a:pt x="64237" y="38862"/>
                </a:cubicBezTo>
                <a:cubicBezTo>
                  <a:pt x="90333" y="29468"/>
                  <a:pt x="81617" y="17594"/>
                  <a:pt x="81617" y="17594"/>
                </a:cubicBezTo>
                <a:cubicBezTo>
                  <a:pt x="79431" y="14907"/>
                  <a:pt x="76958" y="13780"/>
                  <a:pt x="74347" y="13780"/>
                </a:cubicBezTo>
                <a:cubicBezTo>
                  <a:pt x="67578" y="13780"/>
                  <a:pt x="59885" y="21356"/>
                  <a:pt x="53877" y="28946"/>
                </a:cubicBezTo>
                <a:cubicBezTo>
                  <a:pt x="66716" y="2198"/>
                  <a:pt x="51528" y="58"/>
                  <a:pt x="51528" y="58"/>
                </a:cubicBezTo>
                <a:cubicBezTo>
                  <a:pt x="51104" y="19"/>
                  <a:pt x="50694" y="0"/>
                  <a:pt x="50297" y="0"/>
                </a:cubicBezTo>
                <a:close/>
              </a:path>
            </a:pathLst>
          </a:custGeom>
          <a:solidFill>
            <a:srgbClr val="6ABDAF"/>
          </a:solidFill>
          <a:ln w="38100" cap="flat" cmpd="sng">
            <a:solidFill>
              <a:srgbClr val="2A4C4D"/>
            </a:solidFill>
            <a:prstDash val="solid"/>
            <a:round/>
            <a:headEnd type="none" w="sm" len="sm"/>
            <a:tailEnd type="none" w="sm" len="sm"/>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300;p27">
            <a:extLst>
              <a:ext uri="{FF2B5EF4-FFF2-40B4-BE49-F238E27FC236}">
                <a16:creationId xmlns:a16="http://schemas.microsoft.com/office/drawing/2014/main" id="{13876E29-487F-407F-8090-4AFF3E965222}"/>
              </a:ext>
            </a:extLst>
          </p:cNvPr>
          <p:cNvSpPr/>
          <p:nvPr/>
        </p:nvSpPr>
        <p:spPr>
          <a:xfrm flipV="1">
            <a:off x="4095750" y="5981235"/>
            <a:ext cx="413385" cy="408305"/>
          </a:xfrm>
          <a:custGeom>
            <a:avLst/>
            <a:gdLst/>
            <a:ahLst/>
            <a:cxnLst/>
            <a:rect l="l" t="t" r="r" b="b"/>
            <a:pathLst>
              <a:path w="90333" h="89097" extrusionOk="0">
                <a:moveTo>
                  <a:pt x="50297" y="0"/>
                </a:moveTo>
                <a:cubicBezTo>
                  <a:pt x="39683" y="0"/>
                  <a:pt x="38714" y="13516"/>
                  <a:pt x="40072" y="25893"/>
                </a:cubicBezTo>
                <a:cubicBezTo>
                  <a:pt x="34210" y="9881"/>
                  <a:pt x="27594" y="6658"/>
                  <a:pt x="23217" y="6658"/>
                </a:cubicBezTo>
                <a:cubicBezTo>
                  <a:pt x="20267" y="6658"/>
                  <a:pt x="18335" y="8121"/>
                  <a:pt x="18335" y="8121"/>
                </a:cubicBezTo>
                <a:cubicBezTo>
                  <a:pt x="8392" y="16420"/>
                  <a:pt x="20292" y="28424"/>
                  <a:pt x="31304" y="36644"/>
                </a:cubicBezTo>
                <a:cubicBezTo>
                  <a:pt x="23443" y="33886"/>
                  <a:pt x="17557" y="32853"/>
                  <a:pt x="13149" y="32853"/>
                </a:cubicBezTo>
                <a:cubicBezTo>
                  <a:pt x="1" y="32853"/>
                  <a:pt x="15" y="42046"/>
                  <a:pt x="15" y="42046"/>
                </a:cubicBezTo>
                <a:cubicBezTo>
                  <a:pt x="403" y="49419"/>
                  <a:pt x="6017" y="51840"/>
                  <a:pt x="13216" y="51840"/>
                </a:cubicBezTo>
                <a:cubicBezTo>
                  <a:pt x="17152" y="51840"/>
                  <a:pt x="21561" y="51117"/>
                  <a:pt x="25850" y="50084"/>
                </a:cubicBezTo>
                <a:lnTo>
                  <a:pt x="25850" y="50084"/>
                </a:lnTo>
                <a:cubicBezTo>
                  <a:pt x="198" y="60652"/>
                  <a:pt x="9436" y="72108"/>
                  <a:pt x="9436" y="72108"/>
                </a:cubicBezTo>
                <a:cubicBezTo>
                  <a:pt x="11618" y="74567"/>
                  <a:pt x="13999" y="75608"/>
                  <a:pt x="16465" y="75608"/>
                </a:cubicBezTo>
                <a:cubicBezTo>
                  <a:pt x="23082" y="75608"/>
                  <a:pt x="30317" y="68117"/>
                  <a:pt x="36001" y="60417"/>
                </a:cubicBezTo>
                <a:lnTo>
                  <a:pt x="36001" y="60417"/>
                </a:lnTo>
                <a:cubicBezTo>
                  <a:pt x="26780" y="89071"/>
                  <a:pt x="42182" y="89097"/>
                  <a:pt x="42238" y="89097"/>
                </a:cubicBezTo>
                <a:cubicBezTo>
                  <a:pt x="42238" y="89097"/>
                  <a:pt x="42238" y="89097"/>
                  <a:pt x="42238" y="89097"/>
                </a:cubicBezTo>
                <a:cubicBezTo>
                  <a:pt x="53512" y="88523"/>
                  <a:pt x="53199" y="75684"/>
                  <a:pt x="50406" y="63653"/>
                </a:cubicBezTo>
                <a:lnTo>
                  <a:pt x="50406" y="63653"/>
                </a:lnTo>
                <a:cubicBezTo>
                  <a:pt x="57061" y="76775"/>
                  <a:pt x="63250" y="79731"/>
                  <a:pt x="67475" y="79731"/>
                </a:cubicBezTo>
                <a:cubicBezTo>
                  <a:pt x="70939" y="79731"/>
                  <a:pt x="73084" y="77745"/>
                  <a:pt x="73084" y="77745"/>
                </a:cubicBezTo>
                <a:cubicBezTo>
                  <a:pt x="81043" y="69603"/>
                  <a:pt x="71935" y="60313"/>
                  <a:pt x="61628" y="53372"/>
                </a:cubicBezTo>
                <a:lnTo>
                  <a:pt x="61628" y="53372"/>
                </a:lnTo>
                <a:cubicBezTo>
                  <a:pt x="68340" y="55782"/>
                  <a:pt x="73447" y="56691"/>
                  <a:pt x="77332" y="56691"/>
                </a:cubicBezTo>
                <a:cubicBezTo>
                  <a:pt x="89309" y="56691"/>
                  <a:pt x="89681" y="48048"/>
                  <a:pt x="89681" y="48048"/>
                </a:cubicBezTo>
                <a:cubicBezTo>
                  <a:pt x="89626" y="40144"/>
                  <a:pt x="83304" y="37643"/>
                  <a:pt x="75354" y="37643"/>
                </a:cubicBezTo>
                <a:cubicBezTo>
                  <a:pt x="71833" y="37643"/>
                  <a:pt x="67993" y="38133"/>
                  <a:pt x="64237" y="38862"/>
                </a:cubicBezTo>
                <a:cubicBezTo>
                  <a:pt x="90333" y="29468"/>
                  <a:pt x="81617" y="17594"/>
                  <a:pt x="81617" y="17594"/>
                </a:cubicBezTo>
                <a:cubicBezTo>
                  <a:pt x="79431" y="14907"/>
                  <a:pt x="76958" y="13780"/>
                  <a:pt x="74347" y="13780"/>
                </a:cubicBezTo>
                <a:cubicBezTo>
                  <a:pt x="67578" y="13780"/>
                  <a:pt x="59885" y="21356"/>
                  <a:pt x="53877" y="28946"/>
                </a:cubicBezTo>
                <a:cubicBezTo>
                  <a:pt x="66716" y="2198"/>
                  <a:pt x="51528" y="58"/>
                  <a:pt x="51528" y="58"/>
                </a:cubicBezTo>
                <a:cubicBezTo>
                  <a:pt x="51104" y="19"/>
                  <a:pt x="50694" y="0"/>
                  <a:pt x="50297" y="0"/>
                </a:cubicBezTo>
                <a:close/>
              </a:path>
            </a:pathLst>
          </a:custGeom>
          <a:solidFill>
            <a:srgbClr val="F26B42"/>
          </a:solidFill>
          <a:ln w="28575" cap="flat" cmpd="sng">
            <a:solidFill>
              <a:srgbClr val="2A4C4D"/>
            </a:solidFill>
            <a:prstDash val="solid"/>
            <a:round/>
            <a:headEnd type="none" w="sm" len="sm"/>
            <a:tailEnd type="none" w="sm" len="sm"/>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300;p27">
            <a:extLst>
              <a:ext uri="{FF2B5EF4-FFF2-40B4-BE49-F238E27FC236}">
                <a16:creationId xmlns:a16="http://schemas.microsoft.com/office/drawing/2014/main" id="{D0398DA1-CF95-408D-BF96-52038E18093D}"/>
              </a:ext>
            </a:extLst>
          </p:cNvPr>
          <p:cNvSpPr/>
          <p:nvPr/>
        </p:nvSpPr>
        <p:spPr>
          <a:xfrm flipV="1">
            <a:off x="4338320" y="5421165"/>
            <a:ext cx="413385" cy="408305"/>
          </a:xfrm>
          <a:custGeom>
            <a:avLst/>
            <a:gdLst/>
            <a:ahLst/>
            <a:cxnLst/>
            <a:rect l="l" t="t" r="r" b="b"/>
            <a:pathLst>
              <a:path w="90333" h="89097" extrusionOk="0">
                <a:moveTo>
                  <a:pt x="50297" y="0"/>
                </a:moveTo>
                <a:cubicBezTo>
                  <a:pt x="39683" y="0"/>
                  <a:pt x="38714" y="13516"/>
                  <a:pt x="40072" y="25893"/>
                </a:cubicBezTo>
                <a:cubicBezTo>
                  <a:pt x="34210" y="9881"/>
                  <a:pt x="27594" y="6658"/>
                  <a:pt x="23217" y="6658"/>
                </a:cubicBezTo>
                <a:cubicBezTo>
                  <a:pt x="20267" y="6658"/>
                  <a:pt x="18335" y="8121"/>
                  <a:pt x="18335" y="8121"/>
                </a:cubicBezTo>
                <a:cubicBezTo>
                  <a:pt x="8392" y="16420"/>
                  <a:pt x="20292" y="28424"/>
                  <a:pt x="31304" y="36644"/>
                </a:cubicBezTo>
                <a:cubicBezTo>
                  <a:pt x="23443" y="33886"/>
                  <a:pt x="17557" y="32853"/>
                  <a:pt x="13149" y="32853"/>
                </a:cubicBezTo>
                <a:cubicBezTo>
                  <a:pt x="1" y="32853"/>
                  <a:pt x="15" y="42046"/>
                  <a:pt x="15" y="42046"/>
                </a:cubicBezTo>
                <a:cubicBezTo>
                  <a:pt x="403" y="49419"/>
                  <a:pt x="6017" y="51840"/>
                  <a:pt x="13216" y="51840"/>
                </a:cubicBezTo>
                <a:cubicBezTo>
                  <a:pt x="17152" y="51840"/>
                  <a:pt x="21561" y="51117"/>
                  <a:pt x="25850" y="50084"/>
                </a:cubicBezTo>
                <a:lnTo>
                  <a:pt x="25850" y="50084"/>
                </a:lnTo>
                <a:cubicBezTo>
                  <a:pt x="198" y="60652"/>
                  <a:pt x="9436" y="72108"/>
                  <a:pt x="9436" y="72108"/>
                </a:cubicBezTo>
                <a:cubicBezTo>
                  <a:pt x="11618" y="74567"/>
                  <a:pt x="13999" y="75608"/>
                  <a:pt x="16465" y="75608"/>
                </a:cubicBezTo>
                <a:cubicBezTo>
                  <a:pt x="23082" y="75608"/>
                  <a:pt x="30317" y="68117"/>
                  <a:pt x="36001" y="60417"/>
                </a:cubicBezTo>
                <a:lnTo>
                  <a:pt x="36001" y="60417"/>
                </a:lnTo>
                <a:cubicBezTo>
                  <a:pt x="26780" y="89071"/>
                  <a:pt x="42182" y="89097"/>
                  <a:pt x="42238" y="89097"/>
                </a:cubicBezTo>
                <a:cubicBezTo>
                  <a:pt x="42238" y="89097"/>
                  <a:pt x="42238" y="89097"/>
                  <a:pt x="42238" y="89097"/>
                </a:cubicBezTo>
                <a:cubicBezTo>
                  <a:pt x="53512" y="88523"/>
                  <a:pt x="53199" y="75684"/>
                  <a:pt x="50406" y="63653"/>
                </a:cubicBezTo>
                <a:lnTo>
                  <a:pt x="50406" y="63653"/>
                </a:lnTo>
                <a:cubicBezTo>
                  <a:pt x="57061" y="76775"/>
                  <a:pt x="63250" y="79731"/>
                  <a:pt x="67475" y="79731"/>
                </a:cubicBezTo>
                <a:cubicBezTo>
                  <a:pt x="70939" y="79731"/>
                  <a:pt x="73084" y="77745"/>
                  <a:pt x="73084" y="77745"/>
                </a:cubicBezTo>
                <a:cubicBezTo>
                  <a:pt x="81043" y="69603"/>
                  <a:pt x="71935" y="60313"/>
                  <a:pt x="61628" y="53372"/>
                </a:cubicBezTo>
                <a:lnTo>
                  <a:pt x="61628" y="53372"/>
                </a:lnTo>
                <a:cubicBezTo>
                  <a:pt x="68340" y="55782"/>
                  <a:pt x="73447" y="56691"/>
                  <a:pt x="77332" y="56691"/>
                </a:cubicBezTo>
                <a:cubicBezTo>
                  <a:pt x="89309" y="56691"/>
                  <a:pt x="89681" y="48048"/>
                  <a:pt x="89681" y="48048"/>
                </a:cubicBezTo>
                <a:cubicBezTo>
                  <a:pt x="89626" y="40144"/>
                  <a:pt x="83304" y="37643"/>
                  <a:pt x="75354" y="37643"/>
                </a:cubicBezTo>
                <a:cubicBezTo>
                  <a:pt x="71833" y="37643"/>
                  <a:pt x="67993" y="38133"/>
                  <a:pt x="64237" y="38862"/>
                </a:cubicBezTo>
                <a:cubicBezTo>
                  <a:pt x="90333" y="29468"/>
                  <a:pt x="81617" y="17594"/>
                  <a:pt x="81617" y="17594"/>
                </a:cubicBezTo>
                <a:cubicBezTo>
                  <a:pt x="79431" y="14907"/>
                  <a:pt x="76958" y="13780"/>
                  <a:pt x="74347" y="13780"/>
                </a:cubicBezTo>
                <a:cubicBezTo>
                  <a:pt x="67578" y="13780"/>
                  <a:pt x="59885" y="21356"/>
                  <a:pt x="53877" y="28946"/>
                </a:cubicBezTo>
                <a:cubicBezTo>
                  <a:pt x="66716" y="2198"/>
                  <a:pt x="51528" y="58"/>
                  <a:pt x="51528" y="58"/>
                </a:cubicBezTo>
                <a:cubicBezTo>
                  <a:pt x="51104" y="19"/>
                  <a:pt x="50694" y="0"/>
                  <a:pt x="50297" y="0"/>
                </a:cubicBezTo>
                <a:close/>
              </a:path>
            </a:pathLst>
          </a:custGeom>
          <a:solidFill>
            <a:srgbClr val="FFB857"/>
          </a:solidFill>
          <a:ln w="28575" cap="flat" cmpd="sng">
            <a:solidFill>
              <a:srgbClr val="2A4C4D"/>
            </a:solidFill>
            <a:prstDash val="solid"/>
            <a:round/>
            <a:headEnd type="none" w="sm" len="sm"/>
            <a:tailEnd type="none" w="sm" len="sm"/>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853052"/>
      </p:ext>
    </p:extLst>
  </p:cSld>
  <p:clrMapOvr>
    <a:masterClrMapping/>
  </p:clrMapOvr>
  <p:transition spd="slow">
    <p:wipe/>
    <p:sndAc>
      <p:end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81652"/>
                                        </p:tgtEl>
                                        <p:attrNameLst>
                                          <p:attrName>style.visibility</p:attrName>
                                        </p:attrNameLst>
                                      </p:cBhvr>
                                      <p:to>
                                        <p:strVal val="visible"/>
                                      </p:to>
                                    </p:set>
                                    <p:anim calcmode="lin" valueType="num">
                                      <p:cBhvr>
                                        <p:cTn id="7" dur="500" fill="hold"/>
                                        <p:tgtEl>
                                          <p:spTgt spid="581652"/>
                                        </p:tgtEl>
                                        <p:attrNameLst>
                                          <p:attrName>ppt_w</p:attrName>
                                        </p:attrNameLst>
                                      </p:cBhvr>
                                      <p:tavLst>
                                        <p:tav tm="0">
                                          <p:val>
                                            <p:fltVal val="0"/>
                                          </p:val>
                                        </p:tav>
                                        <p:tav tm="100000">
                                          <p:val>
                                            <p:strVal val="#ppt_w"/>
                                          </p:val>
                                        </p:tav>
                                      </p:tavLst>
                                    </p:anim>
                                    <p:anim calcmode="lin" valueType="num">
                                      <p:cBhvr>
                                        <p:cTn id="8" dur="500" fill="hold"/>
                                        <p:tgtEl>
                                          <p:spTgt spid="581652"/>
                                        </p:tgtEl>
                                        <p:attrNameLst>
                                          <p:attrName>ppt_h</p:attrName>
                                        </p:attrNameLst>
                                      </p:cBhvr>
                                      <p:tavLst>
                                        <p:tav tm="0">
                                          <p:val>
                                            <p:fltVal val="0"/>
                                          </p:val>
                                        </p:tav>
                                        <p:tav tm="100000">
                                          <p:val>
                                            <p:strVal val="#ppt_h"/>
                                          </p:val>
                                        </p:tav>
                                      </p:tavLst>
                                    </p:anim>
                                    <p:animEffect transition="in" filter="fade">
                                      <p:cBhvr>
                                        <p:cTn id="9" dur="500"/>
                                        <p:tgtEl>
                                          <p:spTgt spid="58165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81653"/>
                                        </p:tgtEl>
                                        <p:attrNameLst>
                                          <p:attrName>style.visibility</p:attrName>
                                        </p:attrNameLst>
                                      </p:cBhvr>
                                      <p:to>
                                        <p:strVal val="visible"/>
                                      </p:to>
                                    </p:set>
                                    <p:anim calcmode="lin" valueType="num">
                                      <p:cBhvr>
                                        <p:cTn id="14" dur="500" fill="hold"/>
                                        <p:tgtEl>
                                          <p:spTgt spid="581653"/>
                                        </p:tgtEl>
                                        <p:attrNameLst>
                                          <p:attrName>ppt_w</p:attrName>
                                        </p:attrNameLst>
                                      </p:cBhvr>
                                      <p:tavLst>
                                        <p:tav tm="0">
                                          <p:val>
                                            <p:fltVal val="0"/>
                                          </p:val>
                                        </p:tav>
                                        <p:tav tm="100000">
                                          <p:val>
                                            <p:strVal val="#ppt_w"/>
                                          </p:val>
                                        </p:tav>
                                      </p:tavLst>
                                    </p:anim>
                                    <p:anim calcmode="lin" valueType="num">
                                      <p:cBhvr>
                                        <p:cTn id="15" dur="500" fill="hold"/>
                                        <p:tgtEl>
                                          <p:spTgt spid="581653"/>
                                        </p:tgtEl>
                                        <p:attrNameLst>
                                          <p:attrName>ppt_h</p:attrName>
                                        </p:attrNameLst>
                                      </p:cBhvr>
                                      <p:tavLst>
                                        <p:tav tm="0">
                                          <p:val>
                                            <p:fltVal val="0"/>
                                          </p:val>
                                        </p:tav>
                                        <p:tav tm="100000">
                                          <p:val>
                                            <p:strVal val="#ppt_h"/>
                                          </p:val>
                                        </p:tav>
                                      </p:tavLst>
                                    </p:anim>
                                    <p:animEffect transition="in" filter="fade">
                                      <p:cBhvr>
                                        <p:cTn id="16" dur="500"/>
                                        <p:tgtEl>
                                          <p:spTgt spid="58165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581650"/>
                                        </p:tgtEl>
                                        <p:attrNameLst>
                                          <p:attrName>style.visibility</p:attrName>
                                        </p:attrNameLst>
                                      </p:cBhvr>
                                      <p:to>
                                        <p:strVal val="visible"/>
                                      </p:to>
                                    </p:set>
                                    <p:anim calcmode="lin" valueType="num">
                                      <p:cBhvr>
                                        <p:cTn id="21" dur="500" fill="hold"/>
                                        <p:tgtEl>
                                          <p:spTgt spid="581650"/>
                                        </p:tgtEl>
                                        <p:attrNameLst>
                                          <p:attrName>ppt_w</p:attrName>
                                        </p:attrNameLst>
                                      </p:cBhvr>
                                      <p:tavLst>
                                        <p:tav tm="0">
                                          <p:val>
                                            <p:fltVal val="0"/>
                                          </p:val>
                                        </p:tav>
                                        <p:tav tm="100000">
                                          <p:val>
                                            <p:strVal val="#ppt_w"/>
                                          </p:val>
                                        </p:tav>
                                      </p:tavLst>
                                    </p:anim>
                                    <p:anim calcmode="lin" valueType="num">
                                      <p:cBhvr>
                                        <p:cTn id="22" dur="500" fill="hold"/>
                                        <p:tgtEl>
                                          <p:spTgt spid="581650"/>
                                        </p:tgtEl>
                                        <p:attrNameLst>
                                          <p:attrName>ppt_h</p:attrName>
                                        </p:attrNameLst>
                                      </p:cBhvr>
                                      <p:tavLst>
                                        <p:tav tm="0">
                                          <p:val>
                                            <p:fltVal val="0"/>
                                          </p:val>
                                        </p:tav>
                                        <p:tav tm="100000">
                                          <p:val>
                                            <p:strVal val="#ppt_h"/>
                                          </p:val>
                                        </p:tav>
                                      </p:tavLst>
                                    </p:anim>
                                    <p:animEffect transition="in" filter="fade">
                                      <p:cBhvr>
                                        <p:cTn id="23" dur="500"/>
                                        <p:tgtEl>
                                          <p:spTgt spid="581650"/>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35"/>
                                        </p:tgtEl>
                                        <p:attrNameLst>
                                          <p:attrName>style.visibility</p:attrName>
                                        </p:attrNameLst>
                                      </p:cBhvr>
                                      <p:to>
                                        <p:strVal val="visible"/>
                                      </p:to>
                                    </p:set>
                                    <p:anim calcmode="lin" valueType="num">
                                      <p:cBhvr>
                                        <p:cTn id="26" dur="500" fill="hold"/>
                                        <p:tgtEl>
                                          <p:spTgt spid="35"/>
                                        </p:tgtEl>
                                        <p:attrNameLst>
                                          <p:attrName>ppt_w</p:attrName>
                                        </p:attrNameLst>
                                      </p:cBhvr>
                                      <p:tavLst>
                                        <p:tav tm="0">
                                          <p:val>
                                            <p:fltVal val="0"/>
                                          </p:val>
                                        </p:tav>
                                        <p:tav tm="100000">
                                          <p:val>
                                            <p:strVal val="#ppt_w"/>
                                          </p:val>
                                        </p:tav>
                                      </p:tavLst>
                                    </p:anim>
                                    <p:anim calcmode="lin" valueType="num">
                                      <p:cBhvr>
                                        <p:cTn id="27" dur="500" fill="hold"/>
                                        <p:tgtEl>
                                          <p:spTgt spid="35"/>
                                        </p:tgtEl>
                                        <p:attrNameLst>
                                          <p:attrName>ppt_h</p:attrName>
                                        </p:attrNameLst>
                                      </p:cBhvr>
                                      <p:tavLst>
                                        <p:tav tm="0">
                                          <p:val>
                                            <p:fltVal val="0"/>
                                          </p:val>
                                        </p:tav>
                                        <p:tav tm="100000">
                                          <p:val>
                                            <p:strVal val="#ppt_h"/>
                                          </p:val>
                                        </p:tav>
                                      </p:tavLst>
                                    </p:anim>
                                    <p:animEffect transition="in" filter="fade">
                                      <p:cBhvr>
                                        <p:cTn id="28" dur="500"/>
                                        <p:tgtEl>
                                          <p:spTgt spid="3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p:cTn id="33" dur="500" fill="hold"/>
                                        <p:tgtEl>
                                          <p:spTgt spid="3"/>
                                        </p:tgtEl>
                                        <p:attrNameLst>
                                          <p:attrName>ppt_w</p:attrName>
                                        </p:attrNameLst>
                                      </p:cBhvr>
                                      <p:tavLst>
                                        <p:tav tm="0">
                                          <p:val>
                                            <p:fltVal val="0"/>
                                          </p:val>
                                        </p:tav>
                                        <p:tav tm="100000">
                                          <p:val>
                                            <p:strVal val="#ppt_w"/>
                                          </p:val>
                                        </p:tav>
                                      </p:tavLst>
                                    </p:anim>
                                    <p:anim calcmode="lin" valueType="num">
                                      <p:cBhvr>
                                        <p:cTn id="34" dur="500" fill="hold"/>
                                        <p:tgtEl>
                                          <p:spTgt spid="3"/>
                                        </p:tgtEl>
                                        <p:attrNameLst>
                                          <p:attrName>ppt_h</p:attrName>
                                        </p:attrNameLst>
                                      </p:cBhvr>
                                      <p:tavLst>
                                        <p:tav tm="0">
                                          <p:val>
                                            <p:fltVal val="0"/>
                                          </p:val>
                                        </p:tav>
                                        <p:tav tm="100000">
                                          <p:val>
                                            <p:strVal val="#ppt_h"/>
                                          </p:val>
                                        </p:tav>
                                      </p:tavLst>
                                    </p:anim>
                                    <p:animEffect transition="in" filter="fade">
                                      <p:cBhvr>
                                        <p:cTn id="35" dur="500"/>
                                        <p:tgtEl>
                                          <p:spTgt spid="3"/>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childTnLst>
                                </p:cTn>
                              </p:par>
                              <p:par>
                                <p:cTn id="41" presetID="53" presetClass="entr" presetSubtype="0" fill="hold" grpId="0" nodeType="with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p:cTn id="43" dur="500" fill="hold"/>
                                        <p:tgtEl>
                                          <p:spTgt spid="5"/>
                                        </p:tgtEl>
                                        <p:attrNameLst>
                                          <p:attrName>ppt_w</p:attrName>
                                        </p:attrNameLst>
                                      </p:cBhvr>
                                      <p:tavLst>
                                        <p:tav tm="0">
                                          <p:val>
                                            <p:fltVal val="0"/>
                                          </p:val>
                                        </p:tav>
                                        <p:tav tm="100000">
                                          <p:val>
                                            <p:strVal val="#ppt_w"/>
                                          </p:val>
                                        </p:tav>
                                      </p:tavLst>
                                    </p:anim>
                                    <p:anim calcmode="lin" valueType="num">
                                      <p:cBhvr>
                                        <p:cTn id="44" dur="500" fill="hold"/>
                                        <p:tgtEl>
                                          <p:spTgt spid="5"/>
                                        </p:tgtEl>
                                        <p:attrNameLst>
                                          <p:attrName>ppt_h</p:attrName>
                                        </p:attrNameLst>
                                      </p:cBhvr>
                                      <p:tavLst>
                                        <p:tav tm="0">
                                          <p:val>
                                            <p:fltVal val="0"/>
                                          </p:val>
                                        </p:tav>
                                        <p:tav tm="100000">
                                          <p:val>
                                            <p:strVal val="#ppt_h"/>
                                          </p:val>
                                        </p:tav>
                                      </p:tavLst>
                                    </p:anim>
                                    <p:animEffect transition="in" filter="fade">
                                      <p:cBhvr>
                                        <p:cTn id="45" dur="500"/>
                                        <p:tgtEl>
                                          <p:spTgt spid="5"/>
                                        </p:tgtEl>
                                      </p:cBhvr>
                                    </p:animEffect>
                                  </p:childTnLst>
                                </p:cTn>
                              </p:par>
                              <p:par>
                                <p:cTn id="46" presetID="53" presetClass="entr" presetSubtype="0"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500" fill="hold"/>
                                        <p:tgtEl>
                                          <p:spTgt spid="6"/>
                                        </p:tgtEl>
                                        <p:attrNameLst>
                                          <p:attrName>ppt_w</p:attrName>
                                        </p:attrNameLst>
                                      </p:cBhvr>
                                      <p:tavLst>
                                        <p:tav tm="0">
                                          <p:val>
                                            <p:fltVal val="0"/>
                                          </p:val>
                                        </p:tav>
                                        <p:tav tm="100000">
                                          <p:val>
                                            <p:strVal val="#ppt_w"/>
                                          </p:val>
                                        </p:tav>
                                      </p:tavLst>
                                    </p:anim>
                                    <p:anim calcmode="lin" valueType="num">
                                      <p:cBhvr>
                                        <p:cTn id="49" dur="500" fill="hold"/>
                                        <p:tgtEl>
                                          <p:spTgt spid="6"/>
                                        </p:tgtEl>
                                        <p:attrNameLst>
                                          <p:attrName>ppt_h</p:attrName>
                                        </p:attrNameLst>
                                      </p:cBhvr>
                                      <p:tavLst>
                                        <p:tav tm="0">
                                          <p:val>
                                            <p:fltVal val="0"/>
                                          </p:val>
                                        </p:tav>
                                        <p:tav tm="100000">
                                          <p:val>
                                            <p:strVal val="#ppt_h"/>
                                          </p:val>
                                        </p:tav>
                                      </p:tavLst>
                                    </p:anim>
                                    <p:animEffect transition="in" filter="fade">
                                      <p:cBhvr>
                                        <p:cTn id="50" dur="500"/>
                                        <p:tgtEl>
                                          <p:spTgt spid="6"/>
                                        </p:tgtEl>
                                      </p:cBhvr>
                                    </p:animEffect>
                                  </p:childTnLst>
                                </p:cTn>
                              </p:par>
                              <p:par>
                                <p:cTn id="51" presetID="53" presetClass="entr" presetSubtype="0" fill="hold" grpId="0" nodeType="with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p:cTn id="53" dur="500" fill="hold"/>
                                        <p:tgtEl>
                                          <p:spTgt spid="7"/>
                                        </p:tgtEl>
                                        <p:attrNameLst>
                                          <p:attrName>ppt_w</p:attrName>
                                        </p:attrNameLst>
                                      </p:cBhvr>
                                      <p:tavLst>
                                        <p:tav tm="0">
                                          <p:val>
                                            <p:fltVal val="0"/>
                                          </p:val>
                                        </p:tav>
                                        <p:tav tm="100000">
                                          <p:val>
                                            <p:strVal val="#ppt_w"/>
                                          </p:val>
                                        </p:tav>
                                      </p:tavLst>
                                    </p:anim>
                                    <p:anim calcmode="lin" valueType="num">
                                      <p:cBhvr>
                                        <p:cTn id="54" dur="500" fill="hold"/>
                                        <p:tgtEl>
                                          <p:spTgt spid="7"/>
                                        </p:tgtEl>
                                        <p:attrNameLst>
                                          <p:attrName>ppt_h</p:attrName>
                                        </p:attrNameLst>
                                      </p:cBhvr>
                                      <p:tavLst>
                                        <p:tav tm="0">
                                          <p:val>
                                            <p:fltVal val="0"/>
                                          </p:val>
                                        </p:tav>
                                        <p:tav tm="100000">
                                          <p:val>
                                            <p:strVal val="#ppt_h"/>
                                          </p:val>
                                        </p:tav>
                                      </p:tavLst>
                                    </p:anim>
                                    <p:animEffect transition="in" filter="fade">
                                      <p:cBhvr>
                                        <p:cTn id="55" dur="500"/>
                                        <p:tgtEl>
                                          <p:spTgt spid="7"/>
                                        </p:tgtEl>
                                      </p:cBhvr>
                                    </p:animEffect>
                                  </p:childTnLst>
                                </p:cTn>
                              </p:par>
                              <p:par>
                                <p:cTn id="56" presetID="53" presetClass="entr" presetSubtype="0" fill="hold" grpId="0" nodeType="withEffect">
                                  <p:stCondLst>
                                    <p:cond delay="0"/>
                                  </p:stCondLst>
                                  <p:childTnLst>
                                    <p:set>
                                      <p:cBhvr>
                                        <p:cTn id="57" dur="1" fill="hold">
                                          <p:stCondLst>
                                            <p:cond delay="0"/>
                                          </p:stCondLst>
                                        </p:cTn>
                                        <p:tgtEl>
                                          <p:spTgt spid="8"/>
                                        </p:tgtEl>
                                        <p:attrNameLst>
                                          <p:attrName>style.visibility</p:attrName>
                                        </p:attrNameLst>
                                      </p:cBhvr>
                                      <p:to>
                                        <p:strVal val="visible"/>
                                      </p:to>
                                    </p:set>
                                    <p:anim calcmode="lin" valueType="num">
                                      <p:cBhvr>
                                        <p:cTn id="58" dur="500" fill="hold"/>
                                        <p:tgtEl>
                                          <p:spTgt spid="8"/>
                                        </p:tgtEl>
                                        <p:attrNameLst>
                                          <p:attrName>ppt_w</p:attrName>
                                        </p:attrNameLst>
                                      </p:cBhvr>
                                      <p:tavLst>
                                        <p:tav tm="0">
                                          <p:val>
                                            <p:fltVal val="0"/>
                                          </p:val>
                                        </p:tav>
                                        <p:tav tm="100000">
                                          <p:val>
                                            <p:strVal val="#ppt_w"/>
                                          </p:val>
                                        </p:tav>
                                      </p:tavLst>
                                    </p:anim>
                                    <p:anim calcmode="lin" valueType="num">
                                      <p:cBhvr>
                                        <p:cTn id="59" dur="500" fill="hold"/>
                                        <p:tgtEl>
                                          <p:spTgt spid="8"/>
                                        </p:tgtEl>
                                        <p:attrNameLst>
                                          <p:attrName>ppt_h</p:attrName>
                                        </p:attrNameLst>
                                      </p:cBhvr>
                                      <p:tavLst>
                                        <p:tav tm="0">
                                          <p:val>
                                            <p:fltVal val="0"/>
                                          </p:val>
                                        </p:tav>
                                        <p:tav tm="100000">
                                          <p:val>
                                            <p:strVal val="#ppt_h"/>
                                          </p:val>
                                        </p:tav>
                                      </p:tavLst>
                                    </p:anim>
                                    <p:animEffect transition="in" filter="fade">
                                      <p:cBhvr>
                                        <p:cTn id="6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50" grpId="0" animBg="1"/>
      <p:bldP spid="581652" grpId="0" animBg="1"/>
      <p:bldP spid="581653" grpId="0" animBg="1"/>
      <p:bldP spid="3" grpId="0" animBg="1"/>
      <p:bldP spid="4" grpId="0" animBg="1"/>
      <p:bldP spid="5" grpId="0" animBg="1"/>
      <p:bldP spid="6" grpId="0" animBg="1"/>
      <p:bldP spid="7" grpId="0" animBg="1"/>
      <p:bldP spid="8" grpId="0" animBg="1"/>
      <p:bldP spid="35"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6" name="Text Box 18"/>
          <p:cNvSpPr txBox="1">
            <a:spLocks noChangeArrowheads="1"/>
          </p:cNvSpPr>
          <p:nvPr/>
        </p:nvSpPr>
        <p:spPr bwMode="auto">
          <a:xfrm>
            <a:off x="228600" y="2819405"/>
            <a:ext cx="4191000" cy="369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eaLnBrk="0" fontAlgn="base" hangingPunct="0">
              <a:spcBef>
                <a:spcPct val="50000"/>
              </a:spcBef>
              <a:spcAft>
                <a:spcPct val="0"/>
              </a:spcAft>
            </a:pPr>
            <a:endParaRPr lang="vi-VN" sz="1800">
              <a:solidFill>
                <a:srgbClr val="3333FF"/>
              </a:solidFill>
              <a:latin typeface="Tahoma" pitchFamily="34" charset="0"/>
              <a:cs typeface="Arial" pitchFamily="34" charset="0"/>
            </a:endParaRPr>
          </a:p>
        </p:txBody>
      </p:sp>
      <p:sp>
        <p:nvSpPr>
          <p:cNvPr id="113667" name="Text Box 19"/>
          <p:cNvSpPr txBox="1">
            <a:spLocks noChangeArrowheads="1"/>
          </p:cNvSpPr>
          <p:nvPr/>
        </p:nvSpPr>
        <p:spPr bwMode="auto">
          <a:xfrm>
            <a:off x="609600" y="3810003"/>
            <a:ext cx="3352800" cy="369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eaLnBrk="0" fontAlgn="base" hangingPunct="0">
              <a:spcBef>
                <a:spcPct val="50000"/>
              </a:spcBef>
              <a:spcAft>
                <a:spcPct val="0"/>
              </a:spcAft>
            </a:pPr>
            <a:endParaRPr lang="vi-VN" sz="1800">
              <a:solidFill>
                <a:srgbClr val="3333FF"/>
              </a:solidFill>
              <a:latin typeface="Tahoma" pitchFamily="34" charset="0"/>
              <a:cs typeface="Arial" pitchFamily="34" charset="0"/>
            </a:endParaRPr>
          </a:p>
        </p:txBody>
      </p:sp>
      <p:sp>
        <p:nvSpPr>
          <p:cNvPr id="579590" name="Text Box 6"/>
          <p:cNvSpPr txBox="1">
            <a:spLocks noChangeArrowheads="1"/>
          </p:cNvSpPr>
          <p:nvPr/>
        </p:nvSpPr>
        <p:spPr bwMode="auto">
          <a:xfrm>
            <a:off x="3508375" y="4102106"/>
            <a:ext cx="2133600" cy="4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fontAlgn="base">
              <a:spcBef>
                <a:spcPct val="50000"/>
              </a:spcBef>
              <a:spcAft>
                <a:spcPct val="0"/>
              </a:spcAft>
            </a:pPr>
            <a:r>
              <a:rPr lang="en-US" sz="2400" b="1">
                <a:solidFill>
                  <a:srgbClr val="FF0000"/>
                </a:solidFill>
                <a:latin typeface="Times New Roman" pitchFamily="18" charset="0"/>
                <a:cs typeface="Arial" pitchFamily="34" charset="0"/>
              </a:rPr>
              <a:t>  chúng tôi; ta</a:t>
            </a:r>
          </a:p>
        </p:txBody>
      </p:sp>
      <p:sp>
        <p:nvSpPr>
          <p:cNvPr id="579591" name="Text Box 7"/>
          <p:cNvSpPr txBox="1">
            <a:spLocks noChangeArrowheads="1"/>
          </p:cNvSpPr>
          <p:nvPr/>
        </p:nvSpPr>
        <p:spPr bwMode="auto">
          <a:xfrm>
            <a:off x="3916754" y="4518643"/>
            <a:ext cx="2615418" cy="4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fontAlgn="base">
              <a:spcBef>
                <a:spcPct val="50000"/>
              </a:spcBef>
              <a:spcAft>
                <a:spcPct val="0"/>
              </a:spcAft>
            </a:pPr>
            <a:r>
              <a:rPr lang="en-US" sz="2400" b="1" dirty="0">
                <a:solidFill>
                  <a:srgbClr val="FF0000"/>
                </a:solidFill>
                <a:latin typeface=".VnTime" pitchFamily="34" charset="0"/>
              </a:rPr>
              <a:t>C</a:t>
            </a:r>
            <a:r>
              <a:rPr lang="vi-VN" sz="2400" b="1" dirty="0">
                <a:solidFill>
                  <a:srgbClr val="FF0000"/>
                </a:solidFill>
                <a:latin typeface=".VnTime" pitchFamily="34" charset="0"/>
              </a:rPr>
              <a:t>hị</a:t>
            </a:r>
            <a:r>
              <a:rPr lang="en-US" sz="2400" b="1" dirty="0">
                <a:solidFill>
                  <a:srgbClr val="FF0000"/>
                </a:solidFill>
                <a:latin typeface="Times New Roman" pitchFamily="18" charset="0"/>
                <a:cs typeface="Arial" pitchFamily="34" charset="0"/>
              </a:rPr>
              <a:t>; </a:t>
            </a:r>
            <a:r>
              <a:rPr lang="en-US" sz="2400" b="1" dirty="0" err="1">
                <a:solidFill>
                  <a:srgbClr val="FF0000"/>
                </a:solidFill>
                <a:latin typeface="Times New Roman" pitchFamily="18" charset="0"/>
                <a:cs typeface="Arial" pitchFamily="34" charset="0"/>
              </a:rPr>
              <a:t>các</a:t>
            </a:r>
            <a:r>
              <a:rPr lang="en-US" sz="2400" b="1" dirty="0">
                <a:solidFill>
                  <a:srgbClr val="FF0000"/>
                </a:solidFill>
                <a:latin typeface="Times New Roman" pitchFamily="18" charset="0"/>
                <a:cs typeface="Arial" pitchFamily="34" charset="0"/>
              </a:rPr>
              <a:t> </a:t>
            </a:r>
            <a:r>
              <a:rPr lang="en-US" sz="2400" b="1" dirty="0" err="1">
                <a:solidFill>
                  <a:srgbClr val="FF0000"/>
                </a:solidFill>
                <a:latin typeface="Times New Roman" pitchFamily="18" charset="0"/>
                <a:cs typeface="Arial" pitchFamily="34" charset="0"/>
              </a:rPr>
              <a:t>ngươi</a:t>
            </a:r>
            <a:endParaRPr lang="en-US" sz="2400" b="1" dirty="0">
              <a:solidFill>
                <a:srgbClr val="FF0000"/>
              </a:solidFill>
              <a:latin typeface="Times New Roman" pitchFamily="18" charset="0"/>
              <a:cs typeface="Arial" pitchFamily="34" charset="0"/>
            </a:endParaRPr>
          </a:p>
        </p:txBody>
      </p:sp>
      <p:sp>
        <p:nvSpPr>
          <p:cNvPr id="579592" name="Text Box 8"/>
          <p:cNvSpPr txBox="1">
            <a:spLocks noChangeArrowheads="1"/>
          </p:cNvSpPr>
          <p:nvPr/>
        </p:nvSpPr>
        <p:spPr bwMode="auto">
          <a:xfrm>
            <a:off x="5224463" y="4938717"/>
            <a:ext cx="1676400" cy="4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fontAlgn="base">
              <a:spcBef>
                <a:spcPct val="50000"/>
              </a:spcBef>
              <a:spcAft>
                <a:spcPct val="0"/>
              </a:spcAft>
            </a:pPr>
            <a:r>
              <a:rPr lang="en-US" sz="2400" b="1">
                <a:solidFill>
                  <a:srgbClr val="FF0000"/>
                </a:solidFill>
                <a:latin typeface="Times New Roman" pitchFamily="18" charset="0"/>
                <a:cs typeface="Arial" pitchFamily="34" charset="0"/>
              </a:rPr>
              <a:t>chúng</a:t>
            </a:r>
          </a:p>
        </p:txBody>
      </p:sp>
      <p:sp>
        <p:nvSpPr>
          <p:cNvPr id="113671" name="Rectangle 1"/>
          <p:cNvSpPr>
            <a:spLocks noChangeArrowheads="1"/>
          </p:cNvSpPr>
          <p:nvPr/>
        </p:nvSpPr>
        <p:spPr bwMode="auto">
          <a:xfrm>
            <a:off x="309563" y="49216"/>
            <a:ext cx="8451850" cy="3693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p>
            <a:pPr algn="just" defTabSz="913990" fontAlgn="base">
              <a:spcBef>
                <a:spcPct val="0"/>
              </a:spcBef>
              <a:spcAft>
                <a:spcPct val="0"/>
              </a:spcAft>
            </a:pPr>
            <a:r>
              <a:rPr lang="vi-VN" sz="2600">
                <a:solidFill>
                  <a:prstClr val="black"/>
                </a:solidFill>
                <a:latin typeface="Times New Roman" pitchFamily="18" charset="0"/>
                <a:cs typeface="Times New Roman" pitchFamily="18" charset="0"/>
              </a:rPr>
              <a:t>Ngày xưa có cô Hơ Bia đẹp nhưng rất lười, lại không biết yêu quý cơm gạo. Một hôm, Hơ Bia ăn cơm để cơm đổ vãi lung tung. Thấy vậy, cơm hỏi:</a:t>
            </a:r>
          </a:p>
          <a:p>
            <a:pPr algn="just" defTabSz="913990" fontAlgn="base">
              <a:spcBef>
                <a:spcPct val="0"/>
              </a:spcBef>
              <a:spcAft>
                <a:spcPct val="0"/>
              </a:spcAft>
            </a:pPr>
            <a:r>
              <a:rPr lang="vi-VN" sz="2600">
                <a:solidFill>
                  <a:prstClr val="black"/>
                </a:solidFill>
                <a:latin typeface="Times New Roman" pitchFamily="18" charset="0"/>
                <a:cs typeface="Times New Roman" pitchFamily="18" charset="0"/>
              </a:rPr>
              <a:t>     - </a:t>
            </a:r>
            <a:r>
              <a:rPr lang="vi-VN" sz="2600" b="1" u="sng">
                <a:solidFill>
                  <a:prstClr val="black"/>
                </a:solidFill>
                <a:latin typeface="Times New Roman" pitchFamily="18" charset="0"/>
                <a:cs typeface="Times New Roman" pitchFamily="18" charset="0"/>
              </a:rPr>
              <a:t>Chị</a:t>
            </a:r>
            <a:r>
              <a:rPr lang="vi-VN" sz="2600">
                <a:solidFill>
                  <a:prstClr val="black"/>
                </a:solidFill>
                <a:latin typeface="Times New Roman" pitchFamily="18" charset="0"/>
                <a:cs typeface="Times New Roman" pitchFamily="18" charset="0"/>
              </a:rPr>
              <a:t> đẹp là nhờ cơm gạo, sao </a:t>
            </a:r>
            <a:r>
              <a:rPr lang="vi-VN" sz="2600" b="1" u="sng">
                <a:solidFill>
                  <a:prstClr val="black"/>
                </a:solidFill>
                <a:latin typeface="Times New Roman" pitchFamily="18" charset="0"/>
                <a:cs typeface="Times New Roman" pitchFamily="18" charset="0"/>
              </a:rPr>
              <a:t>chị</a:t>
            </a:r>
            <a:r>
              <a:rPr lang="vi-VN" sz="2600">
                <a:solidFill>
                  <a:prstClr val="black"/>
                </a:solidFill>
                <a:latin typeface="Times New Roman" pitchFamily="18" charset="0"/>
                <a:cs typeface="Times New Roman" pitchFamily="18" charset="0"/>
              </a:rPr>
              <a:t> khinh rẻ </a:t>
            </a:r>
            <a:r>
              <a:rPr lang="vi-VN" sz="2600" b="1" u="sng">
                <a:solidFill>
                  <a:prstClr val="black"/>
                </a:solidFill>
                <a:latin typeface="Times New Roman" pitchFamily="18" charset="0"/>
                <a:cs typeface="Times New Roman" pitchFamily="18" charset="0"/>
              </a:rPr>
              <a:t>chúng tôi</a:t>
            </a:r>
            <a:r>
              <a:rPr lang="vi-VN" sz="2600" u="sng">
                <a:solidFill>
                  <a:prstClr val="black"/>
                </a:solidFill>
                <a:latin typeface="Times New Roman" pitchFamily="18" charset="0"/>
                <a:cs typeface="Times New Roman" pitchFamily="18" charset="0"/>
              </a:rPr>
              <a:t> </a:t>
            </a:r>
            <a:r>
              <a:rPr lang="vi-VN" sz="2600">
                <a:solidFill>
                  <a:prstClr val="black"/>
                </a:solidFill>
                <a:latin typeface="Times New Roman" pitchFamily="18" charset="0"/>
                <a:cs typeface="Times New Roman" pitchFamily="18" charset="0"/>
              </a:rPr>
              <a:t>thế?</a:t>
            </a:r>
          </a:p>
          <a:p>
            <a:pPr algn="just" defTabSz="913990" fontAlgn="base">
              <a:spcBef>
                <a:spcPct val="0"/>
              </a:spcBef>
              <a:spcAft>
                <a:spcPct val="0"/>
              </a:spcAft>
            </a:pPr>
            <a:r>
              <a:rPr lang="vi-VN" sz="2600">
                <a:solidFill>
                  <a:prstClr val="black"/>
                </a:solidFill>
                <a:latin typeface="Times New Roman" pitchFamily="18" charset="0"/>
                <a:cs typeface="Times New Roman" pitchFamily="18" charset="0"/>
              </a:rPr>
              <a:t>     Hơ Bia giận dữ:</a:t>
            </a:r>
          </a:p>
          <a:p>
            <a:pPr algn="just" defTabSz="913990" fontAlgn="base">
              <a:spcBef>
                <a:spcPct val="0"/>
              </a:spcBef>
              <a:spcAft>
                <a:spcPct val="0"/>
              </a:spcAft>
            </a:pPr>
            <a:r>
              <a:rPr lang="vi-VN" sz="2600">
                <a:solidFill>
                  <a:prstClr val="black"/>
                </a:solidFill>
                <a:latin typeface="Times New Roman" pitchFamily="18" charset="0"/>
                <a:cs typeface="Times New Roman" pitchFamily="18" charset="0"/>
              </a:rPr>
              <a:t>     - </a:t>
            </a:r>
            <a:r>
              <a:rPr lang="vi-VN" sz="2600" b="1" u="sng">
                <a:solidFill>
                  <a:prstClr val="black"/>
                </a:solidFill>
                <a:latin typeface="Times New Roman" pitchFamily="18" charset="0"/>
                <a:cs typeface="Times New Roman" pitchFamily="18" charset="0"/>
              </a:rPr>
              <a:t>Ta</a:t>
            </a:r>
            <a:r>
              <a:rPr lang="vi-VN" sz="2600">
                <a:solidFill>
                  <a:prstClr val="black"/>
                </a:solidFill>
                <a:latin typeface="Times New Roman" pitchFamily="18" charset="0"/>
                <a:cs typeface="Times New Roman" pitchFamily="18" charset="0"/>
              </a:rPr>
              <a:t> đẹp là do công cha công mẹ, chứ đâu nhờ </a:t>
            </a:r>
            <a:r>
              <a:rPr lang="vi-VN" sz="2600" b="1" u="sng">
                <a:solidFill>
                  <a:prstClr val="black"/>
                </a:solidFill>
                <a:latin typeface="Times New Roman" pitchFamily="18" charset="0"/>
                <a:cs typeface="Times New Roman" pitchFamily="18" charset="0"/>
              </a:rPr>
              <a:t>các ngươi</a:t>
            </a:r>
            <a:r>
              <a:rPr lang="vi-VN" sz="2600">
                <a:solidFill>
                  <a:prstClr val="black"/>
                </a:solidFill>
                <a:latin typeface="Times New Roman" pitchFamily="18" charset="0"/>
                <a:cs typeface="Times New Roman" pitchFamily="18" charset="0"/>
              </a:rPr>
              <a:t>.</a:t>
            </a:r>
          </a:p>
          <a:p>
            <a:pPr algn="just" defTabSz="913990" fontAlgn="base">
              <a:spcBef>
                <a:spcPct val="0"/>
              </a:spcBef>
              <a:spcAft>
                <a:spcPct val="0"/>
              </a:spcAft>
            </a:pPr>
            <a:r>
              <a:rPr lang="en-US" sz="2600">
                <a:solidFill>
                  <a:prstClr val="black"/>
                </a:solidFill>
                <a:latin typeface="Times New Roman" pitchFamily="18" charset="0"/>
                <a:cs typeface="Times New Roman" pitchFamily="18" charset="0"/>
              </a:rPr>
              <a:t>     Nghe nói vậy, thóc gạo tức lắm. Đêm khuya, </a:t>
            </a:r>
            <a:r>
              <a:rPr lang="en-US" sz="2600" b="1" u="sng">
                <a:solidFill>
                  <a:prstClr val="black"/>
                </a:solidFill>
                <a:latin typeface="Times New Roman" pitchFamily="18" charset="0"/>
                <a:cs typeface="Times New Roman" pitchFamily="18" charset="0"/>
              </a:rPr>
              <a:t>chúng</a:t>
            </a:r>
            <a:r>
              <a:rPr lang="en-US" sz="2600">
                <a:solidFill>
                  <a:prstClr val="black"/>
                </a:solidFill>
                <a:latin typeface="Times New Roman" pitchFamily="18" charset="0"/>
                <a:cs typeface="Times New Roman" pitchFamily="18" charset="0"/>
              </a:rPr>
              <a:t> rủ nhau bỏ cả vào rừng.</a:t>
            </a:r>
          </a:p>
          <a:p>
            <a:pPr algn="r" defTabSz="913990" fontAlgn="base">
              <a:spcBef>
                <a:spcPct val="0"/>
              </a:spcBef>
              <a:spcAft>
                <a:spcPct val="0"/>
              </a:spcAft>
            </a:pPr>
            <a:r>
              <a:rPr lang="en-US" sz="2600">
                <a:solidFill>
                  <a:prstClr val="black"/>
                </a:solidFill>
                <a:latin typeface="Times New Roman" pitchFamily="18" charset="0"/>
                <a:cs typeface="Times New Roman" pitchFamily="18" charset="0"/>
              </a:rPr>
              <a:t>Theo Truyện cổ Ê-đê                                                                 </a:t>
            </a:r>
          </a:p>
        </p:txBody>
      </p:sp>
      <p:sp>
        <p:nvSpPr>
          <p:cNvPr id="113672" name="Rectangle 2"/>
          <p:cNvSpPr>
            <a:spLocks noChangeArrowheads="1"/>
          </p:cNvSpPr>
          <p:nvPr/>
        </p:nvSpPr>
        <p:spPr bwMode="auto">
          <a:xfrm>
            <a:off x="66674" y="3621092"/>
            <a:ext cx="6137275" cy="1815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70" tIns="45688" rIns="91370" bIns="45688">
            <a:spAutoFit/>
          </a:bodyPr>
          <a:lstStyle/>
          <a:p>
            <a:pPr defTabSz="913990" fontAlgn="base">
              <a:spcBef>
                <a:spcPct val="0"/>
              </a:spcBef>
              <a:spcAft>
                <a:spcPct val="0"/>
              </a:spcAft>
            </a:pPr>
            <a:r>
              <a:rPr lang="en-US" sz="2800" b="1" dirty="0" err="1">
                <a:solidFill>
                  <a:prstClr val="black"/>
                </a:solidFill>
                <a:latin typeface="Times New Roman" pitchFamily="18" charset="0"/>
                <a:cs typeface="Times New Roman" pitchFamily="18" charset="0"/>
              </a:rPr>
              <a:t>Trong</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các</a:t>
            </a:r>
            <a:r>
              <a:rPr lang="en-US" sz="2800" b="1" dirty="0">
                <a:solidFill>
                  <a:prstClr val="black"/>
                </a:solidFill>
                <a:latin typeface="Times New Roman" pitchFamily="18" charset="0"/>
                <a:cs typeface="Times New Roman" pitchFamily="18" charset="0"/>
              </a:rPr>
              <a:t> </a:t>
            </a:r>
            <a:r>
              <a:rPr lang="en-US" sz="2800" b="1" dirty="0" err="1">
                <a:solidFill>
                  <a:prstClr val="black"/>
                </a:solidFill>
                <a:latin typeface="Times New Roman" pitchFamily="18" charset="0"/>
                <a:cs typeface="Times New Roman" pitchFamily="18" charset="0"/>
              </a:rPr>
              <a:t>từ</a:t>
            </a:r>
            <a:r>
              <a:rPr lang="en-US" sz="2800" b="1" dirty="0">
                <a:solidFill>
                  <a:prstClr val="black"/>
                </a:solidFill>
                <a:latin typeface="Times New Roman" pitchFamily="18" charset="0"/>
                <a:cs typeface="Times New Roman" pitchFamily="18" charset="0"/>
              </a:rPr>
              <a:t> in </a:t>
            </a:r>
            <a:r>
              <a:rPr lang="en-US" sz="2800" b="1" dirty="0" err="1">
                <a:solidFill>
                  <a:prstClr val="black"/>
                </a:solidFill>
                <a:latin typeface="Times New Roman" pitchFamily="18" charset="0"/>
                <a:cs typeface="Times New Roman" pitchFamily="18" charset="0"/>
              </a:rPr>
              <a:t>đậm</a:t>
            </a:r>
            <a:r>
              <a:rPr lang="en-US" sz="2800" b="1" dirty="0">
                <a:solidFill>
                  <a:prstClr val="black"/>
                </a:solidFill>
                <a:latin typeface="Times New Roman" pitchFamily="18" charset="0"/>
                <a:cs typeface="Times New Roman" pitchFamily="18" charset="0"/>
              </a:rPr>
              <a:t>:</a:t>
            </a:r>
            <a:r>
              <a:rPr lang="en-US" sz="2800" dirty="0">
                <a:solidFill>
                  <a:prstClr val="black"/>
                </a:solidFill>
                <a:latin typeface="Times New Roman" pitchFamily="18" charset="0"/>
                <a:cs typeface="Times New Roman" pitchFamily="18" charset="0"/>
              </a:rPr>
              <a:t> </a:t>
            </a:r>
          </a:p>
          <a:p>
            <a:pPr defTabSz="913990" fontAlgn="base">
              <a:spcBef>
                <a:spcPct val="0"/>
              </a:spcBef>
              <a:spcAft>
                <a:spcPct val="0"/>
              </a:spcAft>
            </a:pPr>
            <a:r>
              <a:rPr lang="vi-VN" sz="2800" dirty="0">
                <a:solidFill>
                  <a:prstClr val="black"/>
                </a:solidFill>
                <a:latin typeface="Times New Roman" pitchFamily="18" charset="0"/>
                <a:cs typeface="Times New Roman" pitchFamily="18" charset="0"/>
              </a:rPr>
              <a:t>Những từ chỉ người nói:</a:t>
            </a:r>
          </a:p>
          <a:p>
            <a:pPr defTabSz="913990" fontAlgn="base">
              <a:spcBef>
                <a:spcPct val="0"/>
              </a:spcBef>
              <a:spcAft>
                <a:spcPct val="0"/>
              </a:spcAft>
            </a:pPr>
            <a:r>
              <a:rPr lang="vi-VN" sz="2800" dirty="0">
                <a:solidFill>
                  <a:prstClr val="black"/>
                </a:solidFill>
                <a:latin typeface="Times New Roman" pitchFamily="18" charset="0"/>
                <a:cs typeface="Times New Roman" pitchFamily="18" charset="0"/>
              </a:rPr>
              <a:t>Những từ chỉ người nghe: </a:t>
            </a:r>
          </a:p>
          <a:p>
            <a:pPr defTabSz="913990" fontAlgn="base">
              <a:spcBef>
                <a:spcPct val="0"/>
              </a:spcBef>
              <a:spcAft>
                <a:spcPct val="0"/>
              </a:spcAft>
            </a:pPr>
            <a:r>
              <a:rPr lang="vi-VN" sz="2800" dirty="0">
                <a:solidFill>
                  <a:prstClr val="black"/>
                </a:solidFill>
                <a:latin typeface="Times New Roman" pitchFamily="18" charset="0"/>
                <a:cs typeface="Times New Roman" pitchFamily="18" charset="0"/>
              </a:rPr>
              <a:t>Từ chỉ người hay vật được nhắc tới: </a:t>
            </a:r>
          </a:p>
        </p:txBody>
      </p:sp>
      <p:sp>
        <p:nvSpPr>
          <p:cNvPr id="6" name="Right Brace 5"/>
          <p:cNvSpPr/>
          <p:nvPr/>
        </p:nvSpPr>
        <p:spPr>
          <a:xfrm>
            <a:off x="6259524" y="4251328"/>
            <a:ext cx="147637" cy="1050925"/>
          </a:xfrm>
          <a:prstGeom prst="rightBrace">
            <a:avLst>
              <a:gd name="adj1" fmla="val 51525"/>
              <a:gd name="adj2" fmla="val 51547"/>
            </a:avLst>
          </a:prstGeom>
        </p:spPr>
        <p:style>
          <a:lnRef idx="3">
            <a:schemeClr val="dk1"/>
          </a:lnRef>
          <a:fillRef idx="0">
            <a:schemeClr val="dk1"/>
          </a:fillRef>
          <a:effectRef idx="2">
            <a:schemeClr val="dk1"/>
          </a:effectRef>
          <a:fontRef idx="minor">
            <a:schemeClr val="tx1"/>
          </a:fontRef>
        </p:style>
        <p:txBody>
          <a:bodyPr lIns="91370" tIns="45688" rIns="91370" bIns="45688" anchor="ctr"/>
          <a:lstStyle/>
          <a:p>
            <a:pPr algn="ctr" defTabSz="913990" fontAlgn="base">
              <a:spcBef>
                <a:spcPct val="0"/>
              </a:spcBef>
              <a:spcAft>
                <a:spcPct val="0"/>
              </a:spcAft>
              <a:defRPr/>
            </a:pPr>
            <a:endParaRPr lang="en-US" sz="2800">
              <a:solidFill>
                <a:prstClr val="black"/>
              </a:solidFill>
            </a:endParaRPr>
          </a:p>
        </p:txBody>
      </p:sp>
      <p:sp>
        <p:nvSpPr>
          <p:cNvPr id="7" name="TextBox 6"/>
          <p:cNvSpPr txBox="1">
            <a:spLocks noChangeArrowheads="1"/>
          </p:cNvSpPr>
          <p:nvPr/>
        </p:nvSpPr>
        <p:spPr bwMode="auto">
          <a:xfrm>
            <a:off x="6473825" y="4487865"/>
            <a:ext cx="2609850"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fontAlgn="base">
              <a:spcBef>
                <a:spcPct val="0"/>
              </a:spcBef>
              <a:spcAft>
                <a:spcPct val="0"/>
              </a:spcAft>
            </a:pPr>
            <a:r>
              <a:rPr lang="en-US" b="1" dirty="0">
                <a:solidFill>
                  <a:srgbClr val="FF00FF"/>
                </a:solidFill>
                <a:latin typeface="Times New Roman" pitchFamily="18" charset="0"/>
                <a:cs typeface="Times New Roman" pitchFamily="18" charset="0"/>
              </a:rPr>
              <a:t>Đại từ xưng hô</a:t>
            </a:r>
          </a:p>
        </p:txBody>
      </p:sp>
      <p:sp>
        <p:nvSpPr>
          <p:cNvPr id="11" name="Rounded Rectangle 10"/>
          <p:cNvSpPr/>
          <p:nvPr/>
        </p:nvSpPr>
        <p:spPr>
          <a:xfrm>
            <a:off x="889011" y="5580063"/>
            <a:ext cx="7294563" cy="509587"/>
          </a:xfrm>
          <a:prstGeom prst="roundRect">
            <a:avLst/>
          </a:prstGeom>
        </p:spPr>
        <p:style>
          <a:lnRef idx="1">
            <a:schemeClr val="accent1"/>
          </a:lnRef>
          <a:fillRef idx="2">
            <a:schemeClr val="accent1"/>
          </a:fillRef>
          <a:effectRef idx="1">
            <a:schemeClr val="accent1"/>
          </a:effectRef>
          <a:fontRef idx="minor">
            <a:schemeClr val="dk1"/>
          </a:fontRef>
        </p:style>
        <p:txBody>
          <a:bodyPr lIns="91370" tIns="45688" rIns="91370" bIns="45688" anchor="ctr"/>
          <a:lstStyle/>
          <a:p>
            <a:pPr algn="ctr" defTabSz="913990" eaLnBrk="0" fontAlgn="base" hangingPunct="0">
              <a:spcBef>
                <a:spcPct val="0"/>
              </a:spcBef>
              <a:spcAft>
                <a:spcPct val="0"/>
              </a:spcAft>
              <a:defRPr/>
            </a:pPr>
            <a:r>
              <a:rPr lang="en-US" sz="2800" b="1" dirty="0" err="1">
                <a:solidFill>
                  <a:prstClr val="white"/>
                </a:solidFill>
                <a:latin typeface="Times New Roman" panose="02020603050405020304" pitchFamily="18" charset="0"/>
                <a:cs typeface="Times New Roman" panose="02020603050405020304" pitchFamily="18" charset="0"/>
              </a:rPr>
              <a:t>Đại</a:t>
            </a:r>
            <a:r>
              <a:rPr lang="en-US" sz="2800" b="1" dirty="0">
                <a:solidFill>
                  <a:prstClr val="white"/>
                </a:solidFill>
                <a:latin typeface="Times New Roman" panose="02020603050405020304" pitchFamily="18" charset="0"/>
                <a:cs typeface="Times New Roman" panose="02020603050405020304" pitchFamily="18" charset="0"/>
              </a:rPr>
              <a:t> </a:t>
            </a:r>
            <a:r>
              <a:rPr lang="en-US" sz="2800" b="1" dirty="0" err="1">
                <a:solidFill>
                  <a:prstClr val="white"/>
                </a:solidFill>
                <a:latin typeface="Times New Roman" panose="02020603050405020304" pitchFamily="18" charset="0"/>
                <a:cs typeface="Times New Roman" panose="02020603050405020304" pitchFamily="18" charset="0"/>
              </a:rPr>
              <a:t>từ</a:t>
            </a:r>
            <a:r>
              <a:rPr lang="en-US" sz="2800" b="1" dirty="0">
                <a:solidFill>
                  <a:prstClr val="white"/>
                </a:solidFill>
                <a:latin typeface="Times New Roman" panose="02020603050405020304" pitchFamily="18" charset="0"/>
                <a:cs typeface="Times New Roman" panose="02020603050405020304" pitchFamily="18" charset="0"/>
              </a:rPr>
              <a:t> </a:t>
            </a:r>
            <a:r>
              <a:rPr lang="en-US" sz="2800" b="1" dirty="0" err="1">
                <a:solidFill>
                  <a:prstClr val="white"/>
                </a:solidFill>
                <a:latin typeface="Times New Roman" panose="02020603050405020304" pitchFamily="18" charset="0"/>
                <a:cs typeface="Times New Roman" panose="02020603050405020304" pitchFamily="18" charset="0"/>
              </a:rPr>
              <a:t>xưng</a:t>
            </a:r>
            <a:r>
              <a:rPr lang="en-US" sz="2800" b="1" dirty="0">
                <a:solidFill>
                  <a:prstClr val="white"/>
                </a:solidFill>
                <a:latin typeface="Times New Roman" panose="02020603050405020304" pitchFamily="18" charset="0"/>
                <a:cs typeface="Times New Roman" panose="02020603050405020304" pitchFamily="18" charset="0"/>
              </a:rPr>
              <a:t> </a:t>
            </a:r>
            <a:r>
              <a:rPr lang="en-US" sz="2800" b="1" dirty="0" err="1">
                <a:solidFill>
                  <a:prstClr val="white"/>
                </a:solidFill>
                <a:latin typeface="Times New Roman" panose="02020603050405020304" pitchFamily="18" charset="0"/>
                <a:cs typeface="Times New Roman" panose="02020603050405020304" pitchFamily="18" charset="0"/>
              </a:rPr>
              <a:t>hô</a:t>
            </a:r>
            <a:r>
              <a:rPr lang="en-US" sz="2800" b="1" dirty="0">
                <a:solidFill>
                  <a:prstClr val="white"/>
                </a:solidFill>
                <a:latin typeface="Times New Roman" panose="02020603050405020304" pitchFamily="18" charset="0"/>
                <a:cs typeface="Times New Roman" panose="02020603050405020304" pitchFamily="18" charset="0"/>
              </a:rPr>
              <a:t> </a:t>
            </a:r>
            <a:r>
              <a:rPr lang="en-US" sz="2800" b="1" dirty="0" err="1">
                <a:solidFill>
                  <a:prstClr val="white"/>
                </a:solidFill>
                <a:latin typeface="Times New Roman" panose="02020603050405020304" pitchFamily="18" charset="0"/>
                <a:cs typeface="Times New Roman" panose="02020603050405020304" pitchFamily="18" charset="0"/>
              </a:rPr>
              <a:t>là</a:t>
            </a:r>
            <a:r>
              <a:rPr lang="en-US" sz="2800" b="1" dirty="0">
                <a:solidFill>
                  <a:prstClr val="white"/>
                </a:solidFill>
                <a:latin typeface="Times New Roman" panose="02020603050405020304" pitchFamily="18" charset="0"/>
                <a:cs typeface="Times New Roman" panose="02020603050405020304" pitchFamily="18" charset="0"/>
              </a:rPr>
              <a:t> </a:t>
            </a:r>
            <a:r>
              <a:rPr lang="en-US" sz="2800" b="1" dirty="0" err="1">
                <a:solidFill>
                  <a:prstClr val="white"/>
                </a:solidFill>
                <a:latin typeface="Times New Roman" panose="02020603050405020304" pitchFamily="18" charset="0"/>
                <a:cs typeface="Times New Roman" panose="02020603050405020304" pitchFamily="18" charset="0"/>
              </a:rPr>
              <a:t>từ</a:t>
            </a:r>
            <a:r>
              <a:rPr lang="en-US" sz="2800" b="1" dirty="0">
                <a:solidFill>
                  <a:prstClr val="white"/>
                </a:solidFill>
                <a:latin typeface="Times New Roman" panose="02020603050405020304" pitchFamily="18" charset="0"/>
                <a:cs typeface="Times New Roman" panose="02020603050405020304" pitchFamily="18" charset="0"/>
              </a:rPr>
              <a:t> </a:t>
            </a:r>
            <a:r>
              <a:rPr lang="en-US" sz="2800" b="1" dirty="0" err="1">
                <a:solidFill>
                  <a:prstClr val="white"/>
                </a:solidFill>
                <a:latin typeface="Times New Roman" panose="02020603050405020304" pitchFamily="18" charset="0"/>
                <a:cs typeface="Times New Roman" panose="02020603050405020304" pitchFamily="18" charset="0"/>
              </a:rPr>
              <a:t>như</a:t>
            </a:r>
            <a:r>
              <a:rPr lang="en-US" sz="2800" b="1" dirty="0">
                <a:solidFill>
                  <a:prstClr val="white"/>
                </a:solidFill>
                <a:latin typeface="Times New Roman" panose="02020603050405020304" pitchFamily="18" charset="0"/>
                <a:cs typeface="Times New Roman" panose="02020603050405020304" pitchFamily="18" charset="0"/>
              </a:rPr>
              <a:t> </a:t>
            </a:r>
            <a:r>
              <a:rPr lang="en-US" sz="2800" b="1" dirty="0" err="1">
                <a:solidFill>
                  <a:prstClr val="white"/>
                </a:solidFill>
                <a:latin typeface="Times New Roman" panose="02020603050405020304" pitchFamily="18" charset="0"/>
                <a:cs typeface="Times New Roman" panose="02020603050405020304" pitchFamily="18" charset="0"/>
              </a:rPr>
              <a:t>thế</a:t>
            </a:r>
            <a:r>
              <a:rPr lang="en-US" sz="2800" b="1" dirty="0">
                <a:solidFill>
                  <a:prstClr val="white"/>
                </a:solidFill>
                <a:latin typeface="Times New Roman" panose="02020603050405020304" pitchFamily="18" charset="0"/>
                <a:cs typeface="Times New Roman" panose="02020603050405020304" pitchFamily="18" charset="0"/>
              </a:rPr>
              <a:t> </a:t>
            </a:r>
            <a:r>
              <a:rPr lang="en-US" sz="2800" b="1" dirty="0" err="1">
                <a:solidFill>
                  <a:prstClr val="white"/>
                </a:solidFill>
                <a:latin typeface="Times New Roman" panose="02020603050405020304" pitchFamily="18" charset="0"/>
                <a:cs typeface="Times New Roman" panose="02020603050405020304" pitchFamily="18" charset="0"/>
              </a:rPr>
              <a:t>nào</a:t>
            </a:r>
            <a:r>
              <a:rPr lang="en-US" sz="2800" b="1" dirty="0">
                <a:solidFill>
                  <a:prstClr val="white"/>
                </a:solidFill>
                <a:latin typeface="Times New Roman" panose="02020603050405020304" pitchFamily="18" charset="0"/>
                <a:cs typeface="Times New Roman" panose="02020603050405020304" pitchFamily="18" charset="0"/>
              </a:rPr>
              <a:t>? </a:t>
            </a:r>
            <a:endParaRPr lang="en-US" sz="2800" dirty="0">
              <a:solidFill>
                <a:prstClr val="white"/>
              </a:solidFill>
            </a:endParaRPr>
          </a:p>
        </p:txBody>
      </p:sp>
      <p:sp>
        <p:nvSpPr>
          <p:cNvPr id="12" name="Rounded Rectangle 11"/>
          <p:cNvSpPr/>
          <p:nvPr/>
        </p:nvSpPr>
        <p:spPr>
          <a:xfrm>
            <a:off x="733425" y="5580063"/>
            <a:ext cx="7450138" cy="954087"/>
          </a:xfrm>
          <a:prstGeom prst="roundRect">
            <a:avLst/>
          </a:prstGeom>
        </p:spPr>
        <p:style>
          <a:lnRef idx="1">
            <a:schemeClr val="accent1"/>
          </a:lnRef>
          <a:fillRef idx="2">
            <a:schemeClr val="accent1"/>
          </a:fillRef>
          <a:effectRef idx="1">
            <a:schemeClr val="accent1"/>
          </a:effectRef>
          <a:fontRef idx="minor">
            <a:schemeClr val="dk1"/>
          </a:fontRef>
        </p:style>
        <p:txBody>
          <a:bodyPr lIns="91370" tIns="45688" rIns="91370" bIns="45688" anchor="ctr"/>
          <a:lstStyle/>
          <a:p>
            <a:pPr algn="just" defTabSz="913990" fontAlgn="base">
              <a:spcBef>
                <a:spcPct val="0"/>
              </a:spcBef>
              <a:spcAft>
                <a:spcPct val="0"/>
              </a:spcAft>
              <a:defRPr/>
            </a:pPr>
            <a:endParaRPr lang="en-US" sz="2800" b="1" dirty="0">
              <a:solidFill>
                <a:prstClr val="white"/>
              </a:solidFill>
              <a:latin typeface="Times New Roman" panose="02020603050405020304" pitchFamily="18" charset="0"/>
              <a:cs typeface="Times New Roman" panose="02020603050405020304" pitchFamily="18" charset="0"/>
            </a:endParaRPr>
          </a:p>
          <a:p>
            <a:pPr algn="just" defTabSz="913990" fontAlgn="base">
              <a:spcBef>
                <a:spcPct val="0"/>
              </a:spcBef>
              <a:spcAft>
                <a:spcPct val="0"/>
              </a:spcAft>
              <a:defRPr/>
            </a:pPr>
            <a:r>
              <a:rPr lang="vi-VN" sz="2800" b="1" dirty="0">
                <a:solidFill>
                  <a:srgbClr val="FF0000"/>
                </a:solidFill>
                <a:latin typeface="Times New Roman" panose="02020603050405020304" pitchFamily="18" charset="0"/>
                <a:cs typeface="Times New Roman" panose="02020603050405020304" pitchFamily="18" charset="0"/>
              </a:rPr>
              <a:t>Đại từ xưng hô là từ được người nói dùng để </a:t>
            </a:r>
            <a:r>
              <a:rPr lang="vi-VN" sz="2800" b="1" u="sng" dirty="0">
                <a:solidFill>
                  <a:srgbClr val="FF0000"/>
                </a:solidFill>
                <a:latin typeface="Times New Roman" panose="02020603050405020304" pitchFamily="18" charset="0"/>
                <a:cs typeface="Times New Roman" panose="02020603050405020304" pitchFamily="18" charset="0"/>
              </a:rPr>
              <a:t>tự </a:t>
            </a:r>
            <a:r>
              <a:rPr lang="vi-VN" sz="2600" b="1" u="sng" dirty="0">
                <a:solidFill>
                  <a:srgbClr val="FF0000"/>
                </a:solidFill>
                <a:latin typeface="Times New Roman" panose="02020603050405020304" pitchFamily="18" charset="0"/>
                <a:cs typeface="Times New Roman" panose="02020603050405020304" pitchFamily="18" charset="0"/>
              </a:rPr>
              <a:t>chỉ m</a:t>
            </a:r>
            <a:r>
              <a:rPr lang="en-US" sz="2600" b="1" u="sng" dirty="0">
                <a:solidFill>
                  <a:srgbClr val="FF0000"/>
                </a:solidFill>
                <a:latin typeface="Times New Roman" panose="02020603050405020304" pitchFamily="18" charset="0"/>
                <a:cs typeface="Times New Roman" panose="02020603050405020304" pitchFamily="18" charset="0"/>
              </a:rPr>
              <a:t>ì</a:t>
            </a:r>
            <a:r>
              <a:rPr lang="vi-VN" sz="2600" b="1" u="sng" dirty="0">
                <a:solidFill>
                  <a:srgbClr val="FF0000"/>
                </a:solidFill>
                <a:latin typeface="Times New Roman" panose="02020603050405020304" pitchFamily="18" charset="0"/>
                <a:cs typeface="Times New Roman" panose="02020603050405020304" pitchFamily="18" charset="0"/>
              </a:rPr>
              <a:t>nh</a:t>
            </a:r>
            <a:r>
              <a:rPr lang="vi-VN" sz="2600" b="1" dirty="0">
                <a:solidFill>
                  <a:srgbClr val="FF0000"/>
                </a:solidFill>
                <a:latin typeface="Times New Roman" panose="02020603050405020304" pitchFamily="18" charset="0"/>
                <a:cs typeface="Times New Roman" panose="02020603050405020304" pitchFamily="18" charset="0"/>
              </a:rPr>
              <a:t> hay </a:t>
            </a:r>
            <a:r>
              <a:rPr lang="vi-VN" sz="2600" b="1" u="sng" dirty="0">
                <a:solidFill>
                  <a:srgbClr val="FF0000"/>
                </a:solidFill>
                <a:latin typeface="Times New Roman" panose="02020603050405020304" pitchFamily="18" charset="0"/>
                <a:cs typeface="Times New Roman" panose="02020603050405020304" pitchFamily="18" charset="0"/>
              </a:rPr>
              <a:t>chỉ người khác </a:t>
            </a:r>
            <a:r>
              <a:rPr lang="vi-VN" sz="2600" b="1" dirty="0">
                <a:solidFill>
                  <a:srgbClr val="FF0000"/>
                </a:solidFill>
                <a:latin typeface="Times New Roman" panose="02020603050405020304" pitchFamily="18" charset="0"/>
                <a:cs typeface="Times New Roman" panose="02020603050405020304" pitchFamily="18" charset="0"/>
              </a:rPr>
              <a:t>khi giao tiếp.</a:t>
            </a:r>
            <a:endParaRPr lang="en-US" sz="2600" dirty="0">
              <a:solidFill>
                <a:srgbClr val="FF0000"/>
              </a:solidFill>
              <a:latin typeface="Times New Roman" panose="02020603050405020304" pitchFamily="18" charset="0"/>
              <a:cs typeface="Times New Roman" panose="02020603050405020304" pitchFamily="18" charset="0"/>
            </a:endParaRPr>
          </a:p>
          <a:p>
            <a:pPr algn="ctr" defTabSz="913990" eaLnBrk="0" fontAlgn="base" hangingPunct="0">
              <a:spcBef>
                <a:spcPct val="0"/>
              </a:spcBef>
              <a:spcAft>
                <a:spcPct val="0"/>
              </a:spcAft>
              <a:defRPr/>
            </a:pPr>
            <a:endParaRPr lang="en-US" sz="2800" dirty="0">
              <a:solidFill>
                <a:prstClr val="black"/>
              </a:solidFill>
            </a:endParaRPr>
          </a:p>
        </p:txBody>
      </p:sp>
    </p:spTree>
    <p:extLst>
      <p:ext uri="{BB962C8B-B14F-4D97-AF65-F5344CB8AC3E}">
        <p14:creationId xmlns:p14="http://schemas.microsoft.com/office/powerpoint/2010/main" val="2416675987"/>
      </p:ext>
    </p:extLst>
  </p:cSld>
  <p:clrMapOvr>
    <a:masterClrMapping/>
  </p:clrMapOvr>
  <p:transition spd="slow">
    <p:wipe/>
    <p:sndAc>
      <p:end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79590"/>
                                        </p:tgtEl>
                                        <p:attrNameLst>
                                          <p:attrName>style.visibility</p:attrName>
                                        </p:attrNameLst>
                                      </p:cBhvr>
                                      <p:to>
                                        <p:strVal val="visible"/>
                                      </p:to>
                                    </p:set>
                                    <p:anim calcmode="discrete" valueType="clr">
                                      <p:cBhvr override="childStyle">
                                        <p:cTn id="7" dur="80"/>
                                        <p:tgtEl>
                                          <p:spTgt spid="57959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79590"/>
                                        </p:tgtEl>
                                        <p:attrNameLst>
                                          <p:attrName>fillcolor</p:attrName>
                                        </p:attrNameLst>
                                      </p:cBhvr>
                                      <p:tavLst>
                                        <p:tav tm="0">
                                          <p:val>
                                            <p:clrVal>
                                              <a:schemeClr val="accent2"/>
                                            </p:clrVal>
                                          </p:val>
                                        </p:tav>
                                        <p:tav tm="50000">
                                          <p:val>
                                            <p:clrVal>
                                              <a:schemeClr val="hlink"/>
                                            </p:clrVal>
                                          </p:val>
                                        </p:tav>
                                      </p:tavLst>
                                    </p:anim>
                                    <p:set>
                                      <p:cBhvr>
                                        <p:cTn id="9" dur="80"/>
                                        <p:tgtEl>
                                          <p:spTgt spid="57959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579591"/>
                                        </p:tgtEl>
                                        <p:attrNameLst>
                                          <p:attrName>style.visibility</p:attrName>
                                        </p:attrNameLst>
                                      </p:cBhvr>
                                      <p:to>
                                        <p:strVal val="visible"/>
                                      </p:to>
                                    </p:set>
                                    <p:anim calcmode="discrete" valueType="clr">
                                      <p:cBhvr override="childStyle">
                                        <p:cTn id="14" dur="80"/>
                                        <p:tgtEl>
                                          <p:spTgt spid="579591"/>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79591"/>
                                        </p:tgtEl>
                                        <p:attrNameLst>
                                          <p:attrName>fillcolor</p:attrName>
                                        </p:attrNameLst>
                                      </p:cBhvr>
                                      <p:tavLst>
                                        <p:tav tm="0">
                                          <p:val>
                                            <p:clrVal>
                                              <a:schemeClr val="accent2"/>
                                            </p:clrVal>
                                          </p:val>
                                        </p:tav>
                                        <p:tav tm="50000">
                                          <p:val>
                                            <p:clrVal>
                                              <a:schemeClr val="hlink"/>
                                            </p:clrVal>
                                          </p:val>
                                        </p:tav>
                                      </p:tavLst>
                                    </p:anim>
                                    <p:set>
                                      <p:cBhvr>
                                        <p:cTn id="16" dur="80"/>
                                        <p:tgtEl>
                                          <p:spTgt spid="579591"/>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579592"/>
                                        </p:tgtEl>
                                        <p:attrNameLst>
                                          <p:attrName>style.visibility</p:attrName>
                                        </p:attrNameLst>
                                      </p:cBhvr>
                                      <p:to>
                                        <p:strVal val="visible"/>
                                      </p:to>
                                    </p:set>
                                    <p:anim calcmode="discrete" valueType="clr">
                                      <p:cBhvr override="childStyle">
                                        <p:cTn id="21" dur="80"/>
                                        <p:tgtEl>
                                          <p:spTgt spid="579592"/>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579592"/>
                                        </p:tgtEl>
                                        <p:attrNameLst>
                                          <p:attrName>fillcolor</p:attrName>
                                        </p:attrNameLst>
                                      </p:cBhvr>
                                      <p:tavLst>
                                        <p:tav tm="0">
                                          <p:val>
                                            <p:clrVal>
                                              <a:schemeClr val="accent2"/>
                                            </p:clrVal>
                                          </p:val>
                                        </p:tav>
                                        <p:tav tm="50000">
                                          <p:val>
                                            <p:clrVal>
                                              <a:schemeClr val="hlink"/>
                                            </p:clrVal>
                                          </p:val>
                                        </p:tav>
                                      </p:tavLst>
                                    </p:anim>
                                    <p:set>
                                      <p:cBhvr>
                                        <p:cTn id="23" dur="80"/>
                                        <p:tgtEl>
                                          <p:spTgt spid="579592"/>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ipe(left)">
                                      <p:cBhvr>
                                        <p:cTn id="40" dur="500"/>
                                        <p:tgtEl>
                                          <p:spTgt spid="1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4" presetClass="exit" presetSubtype="10" fill="hold" grpId="1" nodeType="clickEffect">
                                  <p:stCondLst>
                                    <p:cond delay="0"/>
                                  </p:stCondLst>
                                  <p:childTnLst>
                                    <p:animEffect transition="out" filter="randombar(horizontal)">
                                      <p:cBhvr>
                                        <p:cTn id="44" dur="500"/>
                                        <p:tgtEl>
                                          <p:spTgt spid="11"/>
                                        </p:tgtEl>
                                      </p:cBhvr>
                                    </p:animEffect>
                                    <p:set>
                                      <p:cBhvr>
                                        <p:cTn id="45" dur="1" fill="hold">
                                          <p:stCondLst>
                                            <p:cond delay="499"/>
                                          </p:stCondLst>
                                        </p:cTn>
                                        <p:tgtEl>
                                          <p:spTgt spid="11"/>
                                        </p:tgtEl>
                                        <p:attrNameLst>
                                          <p:attrName>style.visibility</p:attrName>
                                        </p:attrNameLst>
                                      </p:cBhvr>
                                      <p:to>
                                        <p:strVal val="hidden"/>
                                      </p:to>
                                    </p:set>
                                  </p:childTnLst>
                                </p:cTn>
                              </p:par>
                              <p:par>
                                <p:cTn id="46" presetID="22" presetClass="entr" presetSubtype="8" fill="hold" grpId="0" nodeType="with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wipe(left)">
                                      <p:cBhvr>
                                        <p:cTn id="4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9590" grpId="0"/>
      <p:bldP spid="579591" grpId="0"/>
      <p:bldP spid="579592" grpId="0"/>
      <p:bldP spid="6" grpId="0" animBg="1"/>
      <p:bldP spid="7" grpId="0"/>
      <p:bldP spid="11" grpId="0" animBg="1"/>
      <p:bldP spid="11" grpId="1"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14690"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76" y="3101975"/>
            <a:ext cx="2771775" cy="316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1" name="Picture 5" descr="Cơ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8700" y="1085850"/>
            <a:ext cx="2997200"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0742" name="AutoShape 6"/>
          <p:cNvSpPr>
            <a:spLocks noChangeArrowheads="1"/>
          </p:cNvSpPr>
          <p:nvPr/>
        </p:nvSpPr>
        <p:spPr bwMode="auto">
          <a:xfrm>
            <a:off x="74613" y="1066800"/>
            <a:ext cx="5105400" cy="1143000"/>
          </a:xfrm>
          <a:prstGeom prst="wedgeRectCallout">
            <a:avLst>
              <a:gd name="adj1" fmla="val 68097"/>
              <a:gd name="adj2" fmla="val 40088"/>
            </a:avLst>
          </a:prstGeom>
          <a:solidFill>
            <a:srgbClr val="FFCCFF"/>
          </a:solidFill>
          <a:ln w="9525">
            <a:solidFill>
              <a:schemeClr val="tx1"/>
            </a:solidFill>
            <a:miter lim="800000"/>
            <a:headEnd/>
            <a:tailEnd/>
          </a:ln>
        </p:spPr>
        <p:txBody>
          <a:bodyPr lIns="91370" tIns="45688" rIns="91370" bIns="45688"/>
          <a:lstStyle/>
          <a:p>
            <a:pPr defTabSz="913990" fontAlgn="base">
              <a:spcBef>
                <a:spcPct val="0"/>
              </a:spcBef>
              <a:spcAft>
                <a:spcPct val="0"/>
              </a:spcAft>
            </a:pPr>
            <a:r>
              <a:rPr lang="vi-VN" sz="2800" b="1">
                <a:solidFill>
                  <a:prstClr val="black"/>
                </a:solidFill>
                <a:latin typeface="Times New Roman" pitchFamily="18" charset="0"/>
                <a:cs typeface="Times New Roman" pitchFamily="18" charset="0"/>
              </a:rPr>
              <a:t>Chị </a:t>
            </a:r>
            <a:r>
              <a:rPr lang="vi-VN" sz="2800">
                <a:solidFill>
                  <a:prstClr val="black"/>
                </a:solidFill>
                <a:latin typeface="Times New Roman" pitchFamily="18" charset="0"/>
                <a:cs typeface="Times New Roman" pitchFamily="18" charset="0"/>
              </a:rPr>
              <a:t>đẹp là nhờ cơm gạo, sao </a:t>
            </a:r>
            <a:r>
              <a:rPr lang="vi-VN" sz="2800" b="1">
                <a:solidFill>
                  <a:prstClr val="black"/>
                </a:solidFill>
                <a:latin typeface="Times New Roman" pitchFamily="18" charset="0"/>
                <a:cs typeface="Times New Roman" pitchFamily="18" charset="0"/>
              </a:rPr>
              <a:t>chị </a:t>
            </a:r>
            <a:r>
              <a:rPr lang="vi-VN" sz="2800">
                <a:solidFill>
                  <a:prstClr val="black"/>
                </a:solidFill>
                <a:latin typeface="Times New Roman" pitchFamily="18" charset="0"/>
                <a:cs typeface="Times New Roman" pitchFamily="18" charset="0"/>
              </a:rPr>
              <a:t>khinh rẻ </a:t>
            </a:r>
            <a:r>
              <a:rPr lang="vi-VN" sz="2800" b="1">
                <a:solidFill>
                  <a:prstClr val="black"/>
                </a:solidFill>
                <a:latin typeface="Times New Roman" pitchFamily="18" charset="0"/>
                <a:cs typeface="Times New Roman" pitchFamily="18" charset="0"/>
              </a:rPr>
              <a:t>chúng tôi</a:t>
            </a:r>
            <a:r>
              <a:rPr lang="vi-VN" sz="2800">
                <a:solidFill>
                  <a:prstClr val="black"/>
                </a:solidFill>
                <a:latin typeface="Times New Roman" pitchFamily="18" charset="0"/>
                <a:cs typeface="Times New Roman" pitchFamily="18" charset="0"/>
              </a:rPr>
              <a:t> thế?</a:t>
            </a:r>
          </a:p>
        </p:txBody>
      </p:sp>
      <p:sp>
        <p:nvSpPr>
          <p:cNvPr id="500743" name="AutoShape 7"/>
          <p:cNvSpPr>
            <a:spLocks noChangeArrowheads="1"/>
          </p:cNvSpPr>
          <p:nvPr/>
        </p:nvSpPr>
        <p:spPr bwMode="auto">
          <a:xfrm>
            <a:off x="4033849" y="3927475"/>
            <a:ext cx="4954587" cy="1265238"/>
          </a:xfrm>
          <a:prstGeom prst="wedgeRectCallout">
            <a:avLst>
              <a:gd name="adj1" fmla="val -73644"/>
              <a:gd name="adj2" fmla="val 58116"/>
            </a:avLst>
          </a:prstGeom>
          <a:solidFill>
            <a:srgbClr val="FFCCFF"/>
          </a:solidFill>
          <a:ln w="6350">
            <a:solidFill>
              <a:schemeClr val="tx1"/>
            </a:solidFill>
            <a:miter lim="800000"/>
            <a:headEnd/>
            <a:tailEnd/>
          </a:ln>
        </p:spPr>
        <p:txBody>
          <a:bodyPr lIns="91370" tIns="45688" rIns="91370" bIns="45688" anchor="ctr"/>
          <a:lstStyle/>
          <a:p>
            <a:pPr defTabSz="913990" eaLnBrk="0" fontAlgn="base" hangingPunct="0">
              <a:lnSpc>
                <a:spcPct val="90000"/>
              </a:lnSpc>
              <a:spcBef>
                <a:spcPct val="0"/>
              </a:spcBef>
              <a:spcAft>
                <a:spcPct val="0"/>
              </a:spcAft>
            </a:pPr>
            <a:r>
              <a:rPr lang="en-US" sz="2800" b="1">
                <a:solidFill>
                  <a:prstClr val="black"/>
                </a:solidFill>
                <a:latin typeface=".VnTime" pitchFamily="34" charset="0"/>
                <a:cs typeface="Arial" pitchFamily="34" charset="0"/>
              </a:rPr>
              <a:t>  </a:t>
            </a:r>
          </a:p>
          <a:p>
            <a:pPr defTabSz="913990" eaLnBrk="0" fontAlgn="base" hangingPunct="0">
              <a:lnSpc>
                <a:spcPct val="90000"/>
              </a:lnSpc>
              <a:spcBef>
                <a:spcPct val="0"/>
              </a:spcBef>
              <a:spcAft>
                <a:spcPct val="0"/>
              </a:spcAft>
            </a:pPr>
            <a:r>
              <a:rPr lang="en-US" sz="2800" b="1">
                <a:solidFill>
                  <a:prstClr val="black"/>
                </a:solidFill>
                <a:latin typeface="Times New Roman" pitchFamily="18" charset="0"/>
                <a:cs typeface="Times New Roman" pitchFamily="18" charset="0"/>
              </a:rPr>
              <a:t>  </a:t>
            </a:r>
            <a:r>
              <a:rPr lang="vi-VN" sz="2800" b="1">
                <a:solidFill>
                  <a:prstClr val="black"/>
                </a:solidFill>
                <a:latin typeface="Times New Roman" pitchFamily="18" charset="0"/>
                <a:cs typeface="Times New Roman" pitchFamily="18" charset="0"/>
              </a:rPr>
              <a:t>Ta </a:t>
            </a:r>
            <a:r>
              <a:rPr lang="vi-VN" sz="2800">
                <a:solidFill>
                  <a:prstClr val="black"/>
                </a:solidFill>
                <a:latin typeface="Times New Roman" pitchFamily="18" charset="0"/>
                <a:cs typeface="Times New Roman" pitchFamily="18" charset="0"/>
              </a:rPr>
              <a:t>đẹp là do công cha công mẹ, chứ đâu nhờ</a:t>
            </a:r>
            <a:r>
              <a:rPr lang="vi-VN" sz="2800" b="1">
                <a:solidFill>
                  <a:prstClr val="black"/>
                </a:solidFill>
                <a:latin typeface="Times New Roman" pitchFamily="18" charset="0"/>
                <a:cs typeface="Times New Roman" pitchFamily="18" charset="0"/>
              </a:rPr>
              <a:t> các ngươi.</a:t>
            </a:r>
          </a:p>
          <a:p>
            <a:pPr defTabSz="913990" eaLnBrk="0" fontAlgn="base" hangingPunct="0">
              <a:lnSpc>
                <a:spcPct val="90000"/>
              </a:lnSpc>
              <a:spcBef>
                <a:spcPct val="0"/>
              </a:spcBef>
              <a:spcAft>
                <a:spcPct val="0"/>
              </a:spcAft>
            </a:pPr>
            <a:endParaRPr lang="en-US" sz="2800" b="1">
              <a:solidFill>
                <a:prstClr val="black"/>
              </a:solidFill>
              <a:latin typeface=".VnTime" pitchFamily="34" charset="0"/>
              <a:cs typeface="Arial" pitchFamily="34" charset="0"/>
            </a:endParaRPr>
          </a:p>
        </p:txBody>
      </p:sp>
      <p:sp>
        <p:nvSpPr>
          <p:cNvPr id="500745" name="Line 9"/>
          <p:cNvSpPr>
            <a:spLocks noChangeShapeType="1"/>
          </p:cNvSpPr>
          <p:nvPr/>
        </p:nvSpPr>
        <p:spPr bwMode="auto">
          <a:xfrm>
            <a:off x="193686" y="1547813"/>
            <a:ext cx="53816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500746" name="Line 10"/>
          <p:cNvSpPr>
            <a:spLocks noChangeShapeType="1"/>
          </p:cNvSpPr>
          <p:nvPr/>
        </p:nvSpPr>
        <p:spPr bwMode="auto">
          <a:xfrm flipV="1">
            <a:off x="4341814" y="1547813"/>
            <a:ext cx="422275"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500749" name="Line 13"/>
          <p:cNvSpPr>
            <a:spLocks noChangeShapeType="1"/>
          </p:cNvSpPr>
          <p:nvPr/>
        </p:nvSpPr>
        <p:spPr bwMode="auto">
          <a:xfrm>
            <a:off x="1422411" y="1931988"/>
            <a:ext cx="138271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500750" name="Text Box 14"/>
          <p:cNvSpPr txBox="1">
            <a:spLocks noChangeArrowheads="1"/>
          </p:cNvSpPr>
          <p:nvPr/>
        </p:nvSpPr>
        <p:spPr bwMode="auto">
          <a:xfrm>
            <a:off x="74624" y="2314576"/>
            <a:ext cx="5024437" cy="523156"/>
          </a:xfrm>
          <a:prstGeom prst="rect">
            <a:avLst/>
          </a:prstGeom>
          <a:solidFill>
            <a:srgbClr val="CCFFFF"/>
          </a:solidFill>
          <a:ln w="9525">
            <a:solidFill>
              <a:srgbClr val="00FF00"/>
            </a:solidFill>
            <a:miter lim="800000"/>
            <a:headEnd/>
            <a:tailEnd/>
          </a:ln>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ctr" defTabSz="913990" fontAlgn="base">
              <a:spcBef>
                <a:spcPct val="50000"/>
              </a:spcBef>
              <a:spcAft>
                <a:spcPct val="0"/>
              </a:spcAft>
            </a:pPr>
            <a:r>
              <a:rPr lang="en-US" b="1">
                <a:solidFill>
                  <a:srgbClr val="0000FF"/>
                </a:solidFill>
                <a:latin typeface="Arial" pitchFamily="34" charset="0"/>
                <a:cs typeface="Arial" pitchFamily="34" charset="0"/>
              </a:rPr>
              <a:t> </a:t>
            </a:r>
            <a:r>
              <a:rPr lang="en-US" b="1">
                <a:solidFill>
                  <a:srgbClr val="0000FF"/>
                </a:solidFill>
                <a:latin typeface="Times New Roman" pitchFamily="18" charset="0"/>
                <a:cs typeface="Times New Roman" pitchFamily="18" charset="0"/>
              </a:rPr>
              <a:t>Thái độ tự trọng, lịch sự.</a:t>
            </a:r>
          </a:p>
        </p:txBody>
      </p:sp>
      <p:sp>
        <p:nvSpPr>
          <p:cNvPr id="500751" name="Text Box 15"/>
          <p:cNvSpPr txBox="1">
            <a:spLocks noChangeArrowheads="1"/>
          </p:cNvSpPr>
          <p:nvPr/>
        </p:nvSpPr>
        <p:spPr bwMode="auto">
          <a:xfrm>
            <a:off x="4033849" y="5310198"/>
            <a:ext cx="4954587" cy="954043"/>
          </a:xfrm>
          <a:prstGeom prst="rect">
            <a:avLst/>
          </a:prstGeom>
          <a:solidFill>
            <a:srgbClr val="CCFFFF"/>
          </a:solidFill>
          <a:ln w="9525">
            <a:solidFill>
              <a:srgbClr val="0000FF"/>
            </a:solidFill>
            <a:miter lim="800000"/>
            <a:headEnd/>
            <a:tailEnd/>
          </a:ln>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fontAlgn="base">
              <a:spcBef>
                <a:spcPct val="50000"/>
              </a:spcBef>
              <a:spcAft>
                <a:spcPct val="0"/>
              </a:spcAft>
            </a:pPr>
            <a:r>
              <a:rPr lang="en-US" b="1">
                <a:solidFill>
                  <a:srgbClr val="0000FF"/>
                </a:solidFill>
                <a:latin typeface="Arial" pitchFamily="34" charset="0"/>
                <a:cs typeface="Arial" pitchFamily="34" charset="0"/>
              </a:rPr>
              <a:t>  </a:t>
            </a:r>
            <a:r>
              <a:rPr lang="en-US" b="1">
                <a:solidFill>
                  <a:srgbClr val="0000FF"/>
                </a:solidFill>
                <a:latin typeface="Times New Roman" pitchFamily="18" charset="0"/>
                <a:cs typeface="Times New Roman" pitchFamily="18" charset="0"/>
              </a:rPr>
              <a:t>Thái độ kiêu căng, coi thường người khác.</a:t>
            </a:r>
          </a:p>
        </p:txBody>
      </p:sp>
      <p:sp>
        <p:nvSpPr>
          <p:cNvPr id="500752" name="Line 16"/>
          <p:cNvSpPr>
            <a:spLocks noChangeShapeType="1"/>
          </p:cNvSpPr>
          <p:nvPr/>
        </p:nvSpPr>
        <p:spPr bwMode="auto">
          <a:xfrm flipH="1">
            <a:off x="5099050" y="2584450"/>
            <a:ext cx="1009650"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500753" name="Line 17"/>
          <p:cNvSpPr>
            <a:spLocks noChangeShapeType="1"/>
          </p:cNvSpPr>
          <p:nvPr/>
        </p:nvSpPr>
        <p:spPr bwMode="auto">
          <a:xfrm flipV="1">
            <a:off x="2921000" y="5810250"/>
            <a:ext cx="1055688" cy="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500754" name="Line 18"/>
          <p:cNvSpPr>
            <a:spLocks noChangeShapeType="1"/>
          </p:cNvSpPr>
          <p:nvPr/>
        </p:nvSpPr>
        <p:spPr bwMode="auto">
          <a:xfrm>
            <a:off x="4306888" y="4543425"/>
            <a:ext cx="4572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500755" name="Line 19"/>
          <p:cNvSpPr>
            <a:spLocks noChangeShapeType="1"/>
          </p:cNvSpPr>
          <p:nvPr/>
        </p:nvSpPr>
        <p:spPr bwMode="auto">
          <a:xfrm>
            <a:off x="6043613" y="4926013"/>
            <a:ext cx="137001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14703" name="Text Box 3"/>
          <p:cNvSpPr txBox="1">
            <a:spLocks noChangeArrowheads="1"/>
          </p:cNvSpPr>
          <p:nvPr/>
        </p:nvSpPr>
        <p:spPr bwMode="auto">
          <a:xfrm>
            <a:off x="484188" y="6194425"/>
            <a:ext cx="190500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lstStyle>
            <a:lvl1pPr marL="342900" indent="-342900">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ctr" defTabSz="913990" eaLnBrk="0" fontAlgn="base" hangingPunct="0">
              <a:spcBef>
                <a:spcPct val="50000"/>
              </a:spcBef>
              <a:spcAft>
                <a:spcPct val="0"/>
              </a:spcAft>
              <a:buClr>
                <a:prstClr val="black"/>
              </a:buClr>
              <a:buSzPct val="75000"/>
            </a:pPr>
            <a:r>
              <a:rPr lang="en-US" sz="2400" b="1">
                <a:solidFill>
                  <a:srgbClr val="FF0000"/>
                </a:solidFill>
                <a:latin typeface="Times New Roman" pitchFamily="18" charset="0"/>
                <a:cs typeface="Arial" pitchFamily="34" charset="0"/>
              </a:rPr>
              <a:t>Hơ Bia</a:t>
            </a:r>
          </a:p>
        </p:txBody>
      </p:sp>
      <p:sp>
        <p:nvSpPr>
          <p:cNvPr id="65555" name="Text Box 19"/>
          <p:cNvSpPr txBox="1">
            <a:spLocks noChangeArrowheads="1"/>
          </p:cNvSpPr>
          <p:nvPr/>
        </p:nvSpPr>
        <p:spPr bwMode="auto">
          <a:xfrm>
            <a:off x="-1587" y="6358"/>
            <a:ext cx="9144001" cy="95404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1370" tIns="45688" rIns="91370" bIns="45688">
            <a:spAutoFit/>
          </a:bodyPr>
          <a:lstStyle>
            <a:lvl1pPr eaLnBrk="0" hangingPunct="0">
              <a:defRPr sz="2800">
                <a:solidFill>
                  <a:schemeClr val="tx1"/>
                </a:solidFill>
                <a:latin typeface=".VnArial" pitchFamily="34" charset="0"/>
              </a:defRPr>
            </a:lvl1pPr>
            <a:lvl2pPr marL="742950" indent="-285750" eaLnBrk="0" hangingPunct="0">
              <a:defRPr sz="2800">
                <a:solidFill>
                  <a:schemeClr val="tx1"/>
                </a:solidFill>
                <a:latin typeface=".VnArial" pitchFamily="34" charset="0"/>
              </a:defRPr>
            </a:lvl2pPr>
            <a:lvl3pPr marL="1143000" indent="-228600" eaLnBrk="0" hangingPunct="0">
              <a:defRPr sz="2800">
                <a:solidFill>
                  <a:schemeClr val="tx1"/>
                </a:solidFill>
                <a:latin typeface=".VnArial" pitchFamily="34" charset="0"/>
              </a:defRPr>
            </a:lvl3pPr>
            <a:lvl4pPr marL="1600200" indent="-228600" eaLnBrk="0" hangingPunct="0">
              <a:defRPr sz="2800">
                <a:solidFill>
                  <a:schemeClr val="tx1"/>
                </a:solidFill>
                <a:latin typeface=".VnArial" pitchFamily="34" charset="0"/>
              </a:defRPr>
            </a:lvl4pPr>
            <a:lvl5pPr marL="2057400" indent="-228600" eaLnBrk="0" hangingPunct="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eaLnBrk="1" fontAlgn="base" hangingPunct="1">
              <a:spcBef>
                <a:spcPct val="0"/>
              </a:spcBef>
              <a:spcAft>
                <a:spcPct val="0"/>
              </a:spcAft>
              <a:defRPr/>
            </a:pPr>
            <a:r>
              <a:rPr lang="en-US" sz="2400" b="1" dirty="0">
                <a:solidFill>
                  <a:prstClr val="black"/>
                </a:solidFill>
                <a:latin typeface="Times New Roman" pitchFamily="18" charset="0"/>
              </a:rPr>
              <a:t>    </a:t>
            </a:r>
            <a:r>
              <a:rPr lang="en-US" b="1" u="sng" dirty="0">
                <a:solidFill>
                  <a:prstClr val="black"/>
                </a:solidFill>
                <a:latin typeface="Times New Roman" pitchFamily="18" charset="0"/>
              </a:rPr>
              <a:t>Bài 2</a:t>
            </a:r>
            <a:r>
              <a:rPr lang="en-US" b="1" dirty="0">
                <a:solidFill>
                  <a:prstClr val="black"/>
                </a:solidFill>
                <a:latin typeface="Times New Roman" pitchFamily="18" charset="0"/>
              </a:rPr>
              <a:t> : Theo em cách xưng hô của mỗi nhân vật trong đoạn văn trên thể hiện thái độ của người nói như thế nào ?</a:t>
            </a:r>
          </a:p>
        </p:txBody>
      </p:sp>
      <p:sp>
        <p:nvSpPr>
          <p:cNvPr id="114705" name="Line 20"/>
          <p:cNvSpPr>
            <a:spLocks noChangeShapeType="1"/>
          </p:cNvSpPr>
          <p:nvPr/>
        </p:nvSpPr>
        <p:spPr bwMode="auto">
          <a:xfrm>
            <a:off x="2767013" y="893763"/>
            <a:ext cx="32258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14706" name="Line 21"/>
          <p:cNvSpPr>
            <a:spLocks noChangeShapeType="1"/>
          </p:cNvSpPr>
          <p:nvPr/>
        </p:nvSpPr>
        <p:spPr bwMode="auto">
          <a:xfrm>
            <a:off x="2921011" y="433388"/>
            <a:ext cx="1916113"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3990" eaLnBrk="0" fontAlgn="base" hangingPunct="0">
              <a:spcBef>
                <a:spcPct val="0"/>
              </a:spcBef>
              <a:spcAft>
                <a:spcPct val="0"/>
              </a:spcAft>
            </a:pPr>
            <a:endParaRPr lang="vi-VN" sz="2800">
              <a:solidFill>
                <a:prstClr val="black"/>
              </a:solidFill>
              <a:latin typeface=".VnArial" pitchFamily="34" charset="0"/>
            </a:endParaRPr>
          </a:p>
        </p:txBody>
      </p:sp>
      <p:sp>
        <p:nvSpPr>
          <p:cNvPr id="114707" name="Text Box 22"/>
          <p:cNvSpPr txBox="1">
            <a:spLocks noChangeArrowheads="1"/>
          </p:cNvSpPr>
          <p:nvPr/>
        </p:nvSpPr>
        <p:spPr bwMode="auto">
          <a:xfrm>
            <a:off x="7299325" y="3048006"/>
            <a:ext cx="979488" cy="46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3990" eaLnBrk="0" fontAlgn="base" hangingPunct="0">
              <a:spcBef>
                <a:spcPct val="0"/>
              </a:spcBef>
              <a:spcAft>
                <a:spcPct val="0"/>
              </a:spcAft>
            </a:pPr>
            <a:r>
              <a:rPr lang="en-US" sz="2400" b="1">
                <a:solidFill>
                  <a:srgbClr val="FF0000"/>
                </a:solidFill>
                <a:latin typeface="Times New Roman" pitchFamily="18" charset="0"/>
                <a:cs typeface="Times New Roman" pitchFamily="18" charset="0"/>
              </a:rPr>
              <a:t>Cơm</a:t>
            </a:r>
          </a:p>
        </p:txBody>
      </p:sp>
    </p:spTree>
    <p:extLst>
      <p:ext uri="{BB962C8B-B14F-4D97-AF65-F5344CB8AC3E}">
        <p14:creationId xmlns:p14="http://schemas.microsoft.com/office/powerpoint/2010/main" val="2475853677"/>
      </p:ext>
    </p:extLst>
  </p:cSld>
  <p:clrMapOvr>
    <a:masterClrMapping/>
  </p:clrMapOvr>
  <p:transition spd="slow">
    <p:wipe/>
    <p:sndAc>
      <p:end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00742"/>
                                        </p:tgtEl>
                                        <p:attrNameLst>
                                          <p:attrName>style.visibility</p:attrName>
                                        </p:attrNameLst>
                                      </p:cBhvr>
                                      <p:to>
                                        <p:strVal val="visible"/>
                                      </p:to>
                                    </p:set>
                                    <p:animEffect transition="in" filter="strips(downLeft)">
                                      <p:cBhvr>
                                        <p:cTn id="7" dur="500"/>
                                        <p:tgtEl>
                                          <p:spTgt spid="5007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500745"/>
                                        </p:tgtEl>
                                        <p:attrNameLst>
                                          <p:attrName>style.visibility</p:attrName>
                                        </p:attrNameLst>
                                      </p:cBhvr>
                                      <p:to>
                                        <p:strVal val="visible"/>
                                      </p:to>
                                    </p:set>
                                    <p:anim calcmode="lin" valueType="num">
                                      <p:cBhvr>
                                        <p:cTn id="12" dur="500" fill="hold"/>
                                        <p:tgtEl>
                                          <p:spTgt spid="500745"/>
                                        </p:tgtEl>
                                        <p:attrNameLst>
                                          <p:attrName>ppt_w</p:attrName>
                                        </p:attrNameLst>
                                      </p:cBhvr>
                                      <p:tavLst>
                                        <p:tav tm="0">
                                          <p:val>
                                            <p:fltVal val="0"/>
                                          </p:val>
                                        </p:tav>
                                        <p:tav tm="100000">
                                          <p:val>
                                            <p:strVal val="#ppt_w"/>
                                          </p:val>
                                        </p:tav>
                                      </p:tavLst>
                                    </p:anim>
                                    <p:anim calcmode="lin" valueType="num">
                                      <p:cBhvr>
                                        <p:cTn id="13" dur="500" fill="hold"/>
                                        <p:tgtEl>
                                          <p:spTgt spid="500745"/>
                                        </p:tgtEl>
                                        <p:attrNameLst>
                                          <p:attrName>ppt_h</p:attrName>
                                        </p:attrNameLst>
                                      </p:cBhvr>
                                      <p:tavLst>
                                        <p:tav tm="0">
                                          <p:val>
                                            <p:fltVal val="0"/>
                                          </p:val>
                                        </p:tav>
                                        <p:tav tm="100000">
                                          <p:val>
                                            <p:strVal val="#ppt_h"/>
                                          </p:val>
                                        </p:tav>
                                      </p:tavLst>
                                    </p:anim>
                                    <p:animEffect transition="in" filter="fade">
                                      <p:cBhvr>
                                        <p:cTn id="14" dur="500"/>
                                        <p:tgtEl>
                                          <p:spTgt spid="500745"/>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500746"/>
                                        </p:tgtEl>
                                        <p:attrNameLst>
                                          <p:attrName>style.visibility</p:attrName>
                                        </p:attrNameLst>
                                      </p:cBhvr>
                                      <p:to>
                                        <p:strVal val="visible"/>
                                      </p:to>
                                    </p:set>
                                    <p:anim calcmode="lin" valueType="num">
                                      <p:cBhvr>
                                        <p:cTn id="17" dur="500" fill="hold"/>
                                        <p:tgtEl>
                                          <p:spTgt spid="500746"/>
                                        </p:tgtEl>
                                        <p:attrNameLst>
                                          <p:attrName>ppt_w</p:attrName>
                                        </p:attrNameLst>
                                      </p:cBhvr>
                                      <p:tavLst>
                                        <p:tav tm="0">
                                          <p:val>
                                            <p:fltVal val="0"/>
                                          </p:val>
                                        </p:tav>
                                        <p:tav tm="100000">
                                          <p:val>
                                            <p:strVal val="#ppt_w"/>
                                          </p:val>
                                        </p:tav>
                                      </p:tavLst>
                                    </p:anim>
                                    <p:anim calcmode="lin" valueType="num">
                                      <p:cBhvr>
                                        <p:cTn id="18" dur="500" fill="hold"/>
                                        <p:tgtEl>
                                          <p:spTgt spid="500746"/>
                                        </p:tgtEl>
                                        <p:attrNameLst>
                                          <p:attrName>ppt_h</p:attrName>
                                        </p:attrNameLst>
                                      </p:cBhvr>
                                      <p:tavLst>
                                        <p:tav tm="0">
                                          <p:val>
                                            <p:fltVal val="0"/>
                                          </p:val>
                                        </p:tav>
                                        <p:tav tm="100000">
                                          <p:val>
                                            <p:strVal val="#ppt_h"/>
                                          </p:val>
                                        </p:tav>
                                      </p:tavLst>
                                    </p:anim>
                                    <p:animEffect transition="in" filter="fade">
                                      <p:cBhvr>
                                        <p:cTn id="19" dur="500"/>
                                        <p:tgtEl>
                                          <p:spTgt spid="50074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500749"/>
                                        </p:tgtEl>
                                        <p:attrNameLst>
                                          <p:attrName>style.visibility</p:attrName>
                                        </p:attrNameLst>
                                      </p:cBhvr>
                                      <p:to>
                                        <p:strVal val="visible"/>
                                      </p:to>
                                    </p:set>
                                    <p:anim calcmode="lin" valueType="num">
                                      <p:cBhvr>
                                        <p:cTn id="22" dur="500" fill="hold"/>
                                        <p:tgtEl>
                                          <p:spTgt spid="500749"/>
                                        </p:tgtEl>
                                        <p:attrNameLst>
                                          <p:attrName>ppt_w</p:attrName>
                                        </p:attrNameLst>
                                      </p:cBhvr>
                                      <p:tavLst>
                                        <p:tav tm="0">
                                          <p:val>
                                            <p:fltVal val="0"/>
                                          </p:val>
                                        </p:tav>
                                        <p:tav tm="100000">
                                          <p:val>
                                            <p:strVal val="#ppt_w"/>
                                          </p:val>
                                        </p:tav>
                                      </p:tavLst>
                                    </p:anim>
                                    <p:anim calcmode="lin" valueType="num">
                                      <p:cBhvr>
                                        <p:cTn id="23" dur="500" fill="hold"/>
                                        <p:tgtEl>
                                          <p:spTgt spid="500749"/>
                                        </p:tgtEl>
                                        <p:attrNameLst>
                                          <p:attrName>ppt_h</p:attrName>
                                        </p:attrNameLst>
                                      </p:cBhvr>
                                      <p:tavLst>
                                        <p:tav tm="0">
                                          <p:val>
                                            <p:fltVal val="0"/>
                                          </p:val>
                                        </p:tav>
                                        <p:tav tm="100000">
                                          <p:val>
                                            <p:strVal val="#ppt_h"/>
                                          </p:val>
                                        </p:tav>
                                      </p:tavLst>
                                    </p:anim>
                                    <p:animEffect transition="in" filter="fade">
                                      <p:cBhvr>
                                        <p:cTn id="24" dur="500"/>
                                        <p:tgtEl>
                                          <p:spTgt spid="50074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500752"/>
                                        </p:tgtEl>
                                        <p:attrNameLst>
                                          <p:attrName>style.visibility</p:attrName>
                                        </p:attrNameLst>
                                      </p:cBhvr>
                                      <p:to>
                                        <p:strVal val="visible"/>
                                      </p:to>
                                    </p:set>
                                    <p:animEffect transition="in" filter="wipe(right)">
                                      <p:cBhvr>
                                        <p:cTn id="29" dur="500"/>
                                        <p:tgtEl>
                                          <p:spTgt spid="500752"/>
                                        </p:tgtEl>
                                      </p:cBhvr>
                                    </p:animEffect>
                                  </p:childTnLst>
                                </p:cTn>
                              </p:par>
                            </p:childTnLst>
                          </p:cTn>
                        </p:par>
                        <p:par>
                          <p:cTn id="30" fill="hold" nodeType="afterGroup">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500750"/>
                                        </p:tgtEl>
                                        <p:attrNameLst>
                                          <p:attrName>style.visibility</p:attrName>
                                        </p:attrNameLst>
                                      </p:cBhvr>
                                      <p:to>
                                        <p:strVal val="visible"/>
                                      </p:to>
                                    </p:set>
                                    <p:animEffect transition="in" filter="wipe(left)">
                                      <p:cBhvr>
                                        <p:cTn id="33" dur="500"/>
                                        <p:tgtEl>
                                          <p:spTgt spid="50075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500743"/>
                                        </p:tgtEl>
                                        <p:attrNameLst>
                                          <p:attrName>style.visibility</p:attrName>
                                        </p:attrNameLst>
                                      </p:cBhvr>
                                      <p:to>
                                        <p:strVal val="visible"/>
                                      </p:to>
                                    </p:set>
                                    <p:animEffect transition="in" filter="wipe(left)">
                                      <p:cBhvr>
                                        <p:cTn id="38" dur="500"/>
                                        <p:tgtEl>
                                          <p:spTgt spid="50074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500754"/>
                                        </p:tgtEl>
                                        <p:attrNameLst>
                                          <p:attrName>style.visibility</p:attrName>
                                        </p:attrNameLst>
                                      </p:cBhvr>
                                      <p:to>
                                        <p:strVal val="visible"/>
                                      </p:to>
                                    </p:set>
                                    <p:anim calcmode="lin" valueType="num">
                                      <p:cBhvr>
                                        <p:cTn id="43" dur="500" fill="hold"/>
                                        <p:tgtEl>
                                          <p:spTgt spid="500754"/>
                                        </p:tgtEl>
                                        <p:attrNameLst>
                                          <p:attrName>ppt_w</p:attrName>
                                        </p:attrNameLst>
                                      </p:cBhvr>
                                      <p:tavLst>
                                        <p:tav tm="0">
                                          <p:val>
                                            <p:fltVal val="0"/>
                                          </p:val>
                                        </p:tav>
                                        <p:tav tm="100000">
                                          <p:val>
                                            <p:strVal val="#ppt_w"/>
                                          </p:val>
                                        </p:tav>
                                      </p:tavLst>
                                    </p:anim>
                                    <p:anim calcmode="lin" valueType="num">
                                      <p:cBhvr>
                                        <p:cTn id="44" dur="500" fill="hold"/>
                                        <p:tgtEl>
                                          <p:spTgt spid="500754"/>
                                        </p:tgtEl>
                                        <p:attrNameLst>
                                          <p:attrName>ppt_h</p:attrName>
                                        </p:attrNameLst>
                                      </p:cBhvr>
                                      <p:tavLst>
                                        <p:tav tm="0">
                                          <p:val>
                                            <p:fltVal val="0"/>
                                          </p:val>
                                        </p:tav>
                                        <p:tav tm="100000">
                                          <p:val>
                                            <p:strVal val="#ppt_h"/>
                                          </p:val>
                                        </p:tav>
                                      </p:tavLst>
                                    </p:anim>
                                    <p:animEffect transition="in" filter="fade">
                                      <p:cBhvr>
                                        <p:cTn id="45" dur="500"/>
                                        <p:tgtEl>
                                          <p:spTgt spid="500754"/>
                                        </p:tgtEl>
                                      </p:cBhvr>
                                    </p:animEffect>
                                  </p:childTnLst>
                                </p:cTn>
                              </p:par>
                              <p:par>
                                <p:cTn id="46" presetID="53" presetClass="entr" presetSubtype="0" fill="hold" grpId="0" nodeType="withEffect">
                                  <p:stCondLst>
                                    <p:cond delay="0"/>
                                  </p:stCondLst>
                                  <p:childTnLst>
                                    <p:set>
                                      <p:cBhvr>
                                        <p:cTn id="47" dur="1" fill="hold">
                                          <p:stCondLst>
                                            <p:cond delay="0"/>
                                          </p:stCondLst>
                                        </p:cTn>
                                        <p:tgtEl>
                                          <p:spTgt spid="500755"/>
                                        </p:tgtEl>
                                        <p:attrNameLst>
                                          <p:attrName>style.visibility</p:attrName>
                                        </p:attrNameLst>
                                      </p:cBhvr>
                                      <p:to>
                                        <p:strVal val="visible"/>
                                      </p:to>
                                    </p:set>
                                    <p:anim calcmode="lin" valueType="num">
                                      <p:cBhvr>
                                        <p:cTn id="48" dur="500" fill="hold"/>
                                        <p:tgtEl>
                                          <p:spTgt spid="500755"/>
                                        </p:tgtEl>
                                        <p:attrNameLst>
                                          <p:attrName>ppt_w</p:attrName>
                                        </p:attrNameLst>
                                      </p:cBhvr>
                                      <p:tavLst>
                                        <p:tav tm="0">
                                          <p:val>
                                            <p:fltVal val="0"/>
                                          </p:val>
                                        </p:tav>
                                        <p:tav tm="100000">
                                          <p:val>
                                            <p:strVal val="#ppt_w"/>
                                          </p:val>
                                        </p:tav>
                                      </p:tavLst>
                                    </p:anim>
                                    <p:anim calcmode="lin" valueType="num">
                                      <p:cBhvr>
                                        <p:cTn id="49" dur="500" fill="hold"/>
                                        <p:tgtEl>
                                          <p:spTgt spid="500755"/>
                                        </p:tgtEl>
                                        <p:attrNameLst>
                                          <p:attrName>ppt_h</p:attrName>
                                        </p:attrNameLst>
                                      </p:cBhvr>
                                      <p:tavLst>
                                        <p:tav tm="0">
                                          <p:val>
                                            <p:fltVal val="0"/>
                                          </p:val>
                                        </p:tav>
                                        <p:tav tm="100000">
                                          <p:val>
                                            <p:strVal val="#ppt_h"/>
                                          </p:val>
                                        </p:tav>
                                      </p:tavLst>
                                    </p:anim>
                                    <p:animEffect transition="in" filter="fade">
                                      <p:cBhvr>
                                        <p:cTn id="50" dur="500"/>
                                        <p:tgtEl>
                                          <p:spTgt spid="500755"/>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500753"/>
                                        </p:tgtEl>
                                        <p:attrNameLst>
                                          <p:attrName>style.visibility</p:attrName>
                                        </p:attrNameLst>
                                      </p:cBhvr>
                                      <p:to>
                                        <p:strVal val="visible"/>
                                      </p:to>
                                    </p:set>
                                    <p:animEffect transition="in" filter="wipe(left)">
                                      <p:cBhvr>
                                        <p:cTn id="55" dur="500"/>
                                        <p:tgtEl>
                                          <p:spTgt spid="500753"/>
                                        </p:tgtEl>
                                      </p:cBhvr>
                                    </p:animEffect>
                                  </p:childTnLst>
                                </p:cTn>
                              </p:par>
                            </p:childTnLst>
                          </p:cTn>
                        </p:par>
                        <p:par>
                          <p:cTn id="56" fill="hold" nodeType="afterGroup">
                            <p:stCondLst>
                              <p:cond delay="500"/>
                            </p:stCondLst>
                            <p:childTnLst>
                              <p:par>
                                <p:cTn id="57" presetID="22" presetClass="entr" presetSubtype="8" fill="hold" grpId="0" nodeType="afterEffect">
                                  <p:stCondLst>
                                    <p:cond delay="0"/>
                                  </p:stCondLst>
                                  <p:childTnLst>
                                    <p:set>
                                      <p:cBhvr>
                                        <p:cTn id="58" dur="1" fill="hold">
                                          <p:stCondLst>
                                            <p:cond delay="0"/>
                                          </p:stCondLst>
                                        </p:cTn>
                                        <p:tgtEl>
                                          <p:spTgt spid="500751"/>
                                        </p:tgtEl>
                                        <p:attrNameLst>
                                          <p:attrName>style.visibility</p:attrName>
                                        </p:attrNameLst>
                                      </p:cBhvr>
                                      <p:to>
                                        <p:strVal val="visible"/>
                                      </p:to>
                                    </p:set>
                                    <p:animEffect transition="in" filter="wipe(left)">
                                      <p:cBhvr>
                                        <p:cTn id="59" dur="500"/>
                                        <p:tgtEl>
                                          <p:spTgt spid="5007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0742" grpId="0" animBg="1"/>
      <p:bldP spid="500743" grpId="0" animBg="1"/>
      <p:bldP spid="500745" grpId="0" animBg="1"/>
      <p:bldP spid="500746" grpId="0" animBg="1"/>
      <p:bldP spid="500749" grpId="0" animBg="1"/>
      <p:bldP spid="500750" grpId="0" animBg="1"/>
      <p:bldP spid="500751" grpId="0" animBg="1"/>
      <p:bldP spid="500752" grpId="0" animBg="1"/>
      <p:bldP spid="500753" grpId="0" animBg="1"/>
      <p:bldP spid="500754" grpId="0" animBg="1"/>
      <p:bldP spid="50075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Oval 9"/>
          <p:cNvSpPr>
            <a:spLocks noChangeArrowheads="1"/>
          </p:cNvSpPr>
          <p:nvPr/>
        </p:nvSpPr>
        <p:spPr bwMode="auto">
          <a:xfrm>
            <a:off x="-79375" y="-69850"/>
            <a:ext cx="9221788" cy="838200"/>
          </a:xfrm>
          <a:prstGeom prst="ellipse">
            <a:avLst/>
          </a:prstGeom>
          <a:solidFill>
            <a:schemeClr val="accent1"/>
          </a:solidFill>
          <a:ln w="9525">
            <a:solidFill>
              <a:schemeClr val="tx1"/>
            </a:solidFill>
            <a:round/>
            <a:headEnd/>
            <a:tailEnd/>
          </a:ln>
        </p:spPr>
        <p:txBody>
          <a:bodyPr wrap="none" lIns="91370" tIns="45688" rIns="91370" bIns="45688" anchor="ctr"/>
          <a:lstStyle/>
          <a:p>
            <a:pPr algn="ctr" defTabSz="914036" fontAlgn="base">
              <a:spcBef>
                <a:spcPct val="0"/>
              </a:spcBef>
              <a:spcAft>
                <a:spcPct val="0"/>
              </a:spcAft>
            </a:pPr>
            <a:r>
              <a:rPr lang="en-US" sz="3200" b="1">
                <a:solidFill>
                  <a:srgbClr val="003300"/>
                </a:solidFill>
              </a:rPr>
              <a:t>3. Tìm những từ em vẫn dùng để xưng hô:</a:t>
            </a:r>
          </a:p>
        </p:txBody>
      </p:sp>
      <p:sp>
        <p:nvSpPr>
          <p:cNvPr id="137221" name="Rectangle 5"/>
          <p:cNvSpPr>
            <a:spLocks noChangeArrowheads="1"/>
          </p:cNvSpPr>
          <p:nvPr/>
        </p:nvSpPr>
        <p:spPr bwMode="auto">
          <a:xfrm>
            <a:off x="52388" y="1820863"/>
            <a:ext cx="2074862"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latin typeface="Times New Roman" pitchFamily="18" charset="0"/>
                <a:cs typeface="Times New Roman" pitchFamily="18" charset="0"/>
              </a:rPr>
              <a:t>Với thầy, cô          </a:t>
            </a:r>
          </a:p>
        </p:txBody>
      </p:sp>
      <p:sp>
        <p:nvSpPr>
          <p:cNvPr id="137223" name="Rectangle 7"/>
          <p:cNvSpPr>
            <a:spLocks noChangeArrowheads="1"/>
          </p:cNvSpPr>
          <p:nvPr/>
        </p:nvSpPr>
        <p:spPr bwMode="auto">
          <a:xfrm>
            <a:off x="57161" y="2833688"/>
            <a:ext cx="2074863"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Với bố,mẹ             </a:t>
            </a:r>
          </a:p>
        </p:txBody>
      </p:sp>
      <p:sp>
        <p:nvSpPr>
          <p:cNvPr id="137224" name="Rectangle 8"/>
          <p:cNvSpPr>
            <a:spLocks noChangeArrowheads="1"/>
          </p:cNvSpPr>
          <p:nvPr/>
        </p:nvSpPr>
        <p:spPr bwMode="auto">
          <a:xfrm>
            <a:off x="17464" y="3886200"/>
            <a:ext cx="2181225"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Với anh,chị              </a:t>
            </a:r>
          </a:p>
        </p:txBody>
      </p:sp>
      <p:sp>
        <p:nvSpPr>
          <p:cNvPr id="137225" name="Rectangle 9"/>
          <p:cNvSpPr>
            <a:spLocks noChangeArrowheads="1"/>
          </p:cNvSpPr>
          <p:nvPr/>
        </p:nvSpPr>
        <p:spPr bwMode="auto">
          <a:xfrm>
            <a:off x="0" y="5791200"/>
            <a:ext cx="21336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Với bạn bè             </a:t>
            </a:r>
          </a:p>
        </p:txBody>
      </p:sp>
      <p:sp>
        <p:nvSpPr>
          <p:cNvPr id="137229" name="Rectangle 13"/>
          <p:cNvSpPr>
            <a:spLocks noChangeArrowheads="1"/>
          </p:cNvSpPr>
          <p:nvPr/>
        </p:nvSpPr>
        <p:spPr bwMode="auto">
          <a:xfrm>
            <a:off x="58738" y="4953000"/>
            <a:ext cx="2074862"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 Với em</a:t>
            </a:r>
          </a:p>
        </p:txBody>
      </p:sp>
      <p:grpSp>
        <p:nvGrpSpPr>
          <p:cNvPr id="115720" name="Group 33"/>
          <p:cNvGrpSpPr>
            <a:grpSpLocks/>
          </p:cNvGrpSpPr>
          <p:nvPr/>
        </p:nvGrpSpPr>
        <p:grpSpPr bwMode="auto">
          <a:xfrm>
            <a:off x="2362211" y="1828800"/>
            <a:ext cx="6710363" cy="4876800"/>
            <a:chOff x="1524" y="1152"/>
            <a:chExt cx="4191" cy="3072"/>
          </a:xfrm>
        </p:grpSpPr>
        <p:sp>
          <p:nvSpPr>
            <p:cNvPr id="115734" name="Rectangle 6"/>
            <p:cNvSpPr>
              <a:spLocks noChangeArrowheads="1"/>
            </p:cNvSpPr>
            <p:nvPr/>
          </p:nvSpPr>
          <p:spPr bwMode="auto">
            <a:xfrm>
              <a:off x="3603" y="1152"/>
              <a:ext cx="2112" cy="5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036" fontAlgn="base">
                <a:spcBef>
                  <a:spcPct val="0"/>
                </a:spcBef>
                <a:spcAft>
                  <a:spcPct val="0"/>
                </a:spcAft>
              </a:pPr>
              <a:r>
                <a:rPr lang="en-US" sz="2400">
                  <a:solidFill>
                    <a:srgbClr val="000000"/>
                  </a:solidFill>
                </a:rPr>
                <a:t> </a:t>
              </a:r>
            </a:p>
          </p:txBody>
        </p:sp>
        <p:sp>
          <p:nvSpPr>
            <p:cNvPr id="115735" name="Rectangle 10"/>
            <p:cNvSpPr>
              <a:spLocks noChangeArrowheads="1"/>
            </p:cNvSpPr>
            <p:nvPr/>
          </p:nvSpPr>
          <p:spPr bwMode="auto">
            <a:xfrm>
              <a:off x="3603" y="1776"/>
              <a:ext cx="2112" cy="5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036" fontAlgn="base">
                <a:spcBef>
                  <a:spcPct val="0"/>
                </a:spcBef>
                <a:spcAft>
                  <a:spcPct val="0"/>
                </a:spcAft>
              </a:pPr>
              <a:endParaRPr lang="vi-VN" sz="2400">
                <a:solidFill>
                  <a:srgbClr val="000000"/>
                </a:solidFill>
              </a:endParaRPr>
            </a:p>
          </p:txBody>
        </p:sp>
        <p:sp>
          <p:nvSpPr>
            <p:cNvPr id="115736" name="Rectangle 11"/>
            <p:cNvSpPr>
              <a:spLocks noChangeArrowheads="1"/>
            </p:cNvSpPr>
            <p:nvPr/>
          </p:nvSpPr>
          <p:spPr bwMode="auto">
            <a:xfrm>
              <a:off x="3603" y="2448"/>
              <a:ext cx="2112" cy="5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036" fontAlgn="base">
                <a:spcBef>
                  <a:spcPct val="0"/>
                </a:spcBef>
                <a:spcAft>
                  <a:spcPct val="0"/>
                </a:spcAft>
              </a:pPr>
              <a:endParaRPr lang="vi-VN" sz="2400">
                <a:solidFill>
                  <a:srgbClr val="000000"/>
                </a:solidFill>
              </a:endParaRPr>
            </a:p>
          </p:txBody>
        </p:sp>
        <p:sp>
          <p:nvSpPr>
            <p:cNvPr id="115737" name="Rectangle 12"/>
            <p:cNvSpPr>
              <a:spLocks noChangeArrowheads="1"/>
            </p:cNvSpPr>
            <p:nvPr/>
          </p:nvSpPr>
          <p:spPr bwMode="auto">
            <a:xfrm>
              <a:off x="3603" y="3648"/>
              <a:ext cx="2112" cy="5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036" fontAlgn="base">
                <a:spcBef>
                  <a:spcPct val="0"/>
                </a:spcBef>
                <a:spcAft>
                  <a:spcPct val="0"/>
                </a:spcAft>
              </a:pPr>
              <a:r>
                <a:rPr lang="en-US" sz="2400">
                  <a:solidFill>
                    <a:srgbClr val="000000"/>
                  </a:solidFill>
                </a:rPr>
                <a:t> </a:t>
              </a:r>
            </a:p>
          </p:txBody>
        </p:sp>
        <p:sp>
          <p:nvSpPr>
            <p:cNvPr id="115738" name="Rectangle 14"/>
            <p:cNvSpPr>
              <a:spLocks noChangeArrowheads="1"/>
            </p:cNvSpPr>
            <p:nvPr/>
          </p:nvSpPr>
          <p:spPr bwMode="auto">
            <a:xfrm>
              <a:off x="3603" y="3120"/>
              <a:ext cx="2112" cy="43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036" fontAlgn="base">
                <a:spcBef>
                  <a:spcPct val="0"/>
                </a:spcBef>
                <a:spcAft>
                  <a:spcPct val="0"/>
                </a:spcAft>
              </a:pPr>
              <a:endParaRPr lang="vi-VN" sz="2400">
                <a:solidFill>
                  <a:srgbClr val="000000"/>
                </a:solidFill>
              </a:endParaRPr>
            </a:p>
          </p:txBody>
        </p:sp>
        <p:sp>
          <p:nvSpPr>
            <p:cNvPr id="115739" name="Rectangle 15"/>
            <p:cNvSpPr>
              <a:spLocks noChangeArrowheads="1"/>
            </p:cNvSpPr>
            <p:nvPr/>
          </p:nvSpPr>
          <p:spPr bwMode="auto">
            <a:xfrm>
              <a:off x="1532" y="1152"/>
              <a:ext cx="2015" cy="5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036" fontAlgn="base">
                <a:spcBef>
                  <a:spcPct val="0"/>
                </a:spcBef>
                <a:spcAft>
                  <a:spcPct val="0"/>
                </a:spcAft>
              </a:pPr>
              <a:r>
                <a:rPr lang="en-US" sz="2400">
                  <a:solidFill>
                    <a:srgbClr val="000000"/>
                  </a:solidFill>
                </a:rPr>
                <a:t>            </a:t>
              </a:r>
            </a:p>
          </p:txBody>
        </p:sp>
        <p:sp>
          <p:nvSpPr>
            <p:cNvPr id="115740" name="Rectangle 16"/>
            <p:cNvSpPr>
              <a:spLocks noChangeArrowheads="1"/>
            </p:cNvSpPr>
            <p:nvPr/>
          </p:nvSpPr>
          <p:spPr bwMode="auto">
            <a:xfrm>
              <a:off x="1524" y="1776"/>
              <a:ext cx="2001" cy="5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036" fontAlgn="base">
                <a:spcBef>
                  <a:spcPct val="0"/>
                </a:spcBef>
                <a:spcAft>
                  <a:spcPct val="0"/>
                </a:spcAft>
              </a:pPr>
              <a:endParaRPr lang="vi-VN" sz="2400">
                <a:solidFill>
                  <a:srgbClr val="000000"/>
                </a:solidFill>
              </a:endParaRPr>
            </a:p>
          </p:txBody>
        </p:sp>
        <p:sp>
          <p:nvSpPr>
            <p:cNvPr id="115741" name="Rectangle 17"/>
            <p:cNvSpPr>
              <a:spLocks noChangeArrowheads="1"/>
            </p:cNvSpPr>
            <p:nvPr/>
          </p:nvSpPr>
          <p:spPr bwMode="auto">
            <a:xfrm>
              <a:off x="1524" y="2448"/>
              <a:ext cx="2001" cy="5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036" fontAlgn="base">
                <a:spcBef>
                  <a:spcPct val="0"/>
                </a:spcBef>
                <a:spcAft>
                  <a:spcPct val="0"/>
                </a:spcAft>
              </a:pPr>
              <a:endParaRPr lang="vi-VN" sz="2400">
                <a:solidFill>
                  <a:srgbClr val="000000"/>
                </a:solidFill>
              </a:endParaRPr>
            </a:p>
          </p:txBody>
        </p:sp>
        <p:sp>
          <p:nvSpPr>
            <p:cNvPr id="115742" name="Rectangle 18"/>
            <p:cNvSpPr>
              <a:spLocks noChangeArrowheads="1"/>
            </p:cNvSpPr>
            <p:nvPr/>
          </p:nvSpPr>
          <p:spPr bwMode="auto">
            <a:xfrm>
              <a:off x="1532" y="3648"/>
              <a:ext cx="1993" cy="5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036" fontAlgn="base">
                <a:spcBef>
                  <a:spcPct val="0"/>
                </a:spcBef>
                <a:spcAft>
                  <a:spcPct val="0"/>
                </a:spcAft>
              </a:pPr>
              <a:r>
                <a:rPr lang="en-US" sz="2400">
                  <a:solidFill>
                    <a:srgbClr val="000000"/>
                  </a:solidFill>
                </a:rPr>
                <a:t> </a:t>
              </a:r>
            </a:p>
          </p:txBody>
        </p:sp>
        <p:sp>
          <p:nvSpPr>
            <p:cNvPr id="115743" name="Rectangle 19"/>
            <p:cNvSpPr>
              <a:spLocks noChangeArrowheads="1"/>
            </p:cNvSpPr>
            <p:nvPr/>
          </p:nvSpPr>
          <p:spPr bwMode="auto">
            <a:xfrm>
              <a:off x="1524" y="3120"/>
              <a:ext cx="2001" cy="43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036" fontAlgn="base">
                <a:spcBef>
                  <a:spcPct val="0"/>
                </a:spcBef>
                <a:spcAft>
                  <a:spcPct val="0"/>
                </a:spcAft>
              </a:pPr>
              <a:endParaRPr lang="vi-VN" sz="2400">
                <a:solidFill>
                  <a:srgbClr val="000000"/>
                </a:solidFill>
              </a:endParaRPr>
            </a:p>
          </p:txBody>
        </p:sp>
      </p:grpSp>
      <p:sp>
        <p:nvSpPr>
          <p:cNvPr id="115721" name="Rectangle 20"/>
          <p:cNvSpPr>
            <a:spLocks noChangeArrowheads="1"/>
          </p:cNvSpPr>
          <p:nvPr/>
        </p:nvSpPr>
        <p:spPr bwMode="auto">
          <a:xfrm>
            <a:off x="57161" y="838200"/>
            <a:ext cx="2074863"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algn="ctr" defTabSz="914036" fontAlgn="base">
              <a:spcBef>
                <a:spcPct val="0"/>
              </a:spcBef>
              <a:spcAft>
                <a:spcPct val="0"/>
              </a:spcAft>
            </a:pPr>
            <a:r>
              <a:rPr lang="en-US" sz="3200" b="1">
                <a:solidFill>
                  <a:srgbClr val="FF3300"/>
                </a:solidFill>
              </a:rPr>
              <a:t>Đối tượng</a:t>
            </a:r>
          </a:p>
        </p:txBody>
      </p:sp>
      <p:sp>
        <p:nvSpPr>
          <p:cNvPr id="115722" name="Rectangle 21"/>
          <p:cNvSpPr>
            <a:spLocks noChangeArrowheads="1"/>
          </p:cNvSpPr>
          <p:nvPr/>
        </p:nvSpPr>
        <p:spPr bwMode="auto">
          <a:xfrm>
            <a:off x="2362201" y="838200"/>
            <a:ext cx="3203575"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algn="ctr" defTabSz="914036" fontAlgn="base">
              <a:spcBef>
                <a:spcPct val="0"/>
              </a:spcBef>
              <a:spcAft>
                <a:spcPct val="0"/>
              </a:spcAft>
            </a:pPr>
            <a:r>
              <a:rPr lang="en-US" sz="3200" b="1">
                <a:solidFill>
                  <a:srgbClr val="FF3300"/>
                </a:solidFill>
              </a:rPr>
              <a:t>       Gọi            </a:t>
            </a:r>
          </a:p>
        </p:txBody>
      </p:sp>
      <p:sp>
        <p:nvSpPr>
          <p:cNvPr id="115723" name="Rectangle 22"/>
          <p:cNvSpPr>
            <a:spLocks noChangeArrowheads="1"/>
          </p:cNvSpPr>
          <p:nvPr/>
        </p:nvSpPr>
        <p:spPr bwMode="auto">
          <a:xfrm>
            <a:off x="5691189" y="838200"/>
            <a:ext cx="3381375"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algn="ctr" defTabSz="914036" fontAlgn="base">
              <a:spcBef>
                <a:spcPct val="0"/>
              </a:spcBef>
              <a:spcAft>
                <a:spcPct val="0"/>
              </a:spcAft>
            </a:pPr>
            <a:r>
              <a:rPr lang="en-US" sz="3200" b="1">
                <a:solidFill>
                  <a:srgbClr val="FF3300"/>
                </a:solidFill>
              </a:rPr>
              <a:t>       Tự xưng            </a:t>
            </a:r>
          </a:p>
        </p:txBody>
      </p:sp>
      <p:sp>
        <p:nvSpPr>
          <p:cNvPr id="137239" name="Rectangle 23"/>
          <p:cNvSpPr>
            <a:spLocks noChangeArrowheads="1"/>
          </p:cNvSpPr>
          <p:nvPr/>
        </p:nvSpPr>
        <p:spPr bwMode="auto">
          <a:xfrm>
            <a:off x="5686426" y="1828800"/>
            <a:ext cx="3305175"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 xưng là em, con</a:t>
            </a:r>
          </a:p>
        </p:txBody>
      </p:sp>
      <p:sp>
        <p:nvSpPr>
          <p:cNvPr id="137240" name="Rectangle 24"/>
          <p:cNvSpPr>
            <a:spLocks noChangeArrowheads="1"/>
          </p:cNvSpPr>
          <p:nvPr/>
        </p:nvSpPr>
        <p:spPr bwMode="auto">
          <a:xfrm>
            <a:off x="5762626" y="2819400"/>
            <a:ext cx="3381375"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xưng là con             </a:t>
            </a:r>
          </a:p>
        </p:txBody>
      </p:sp>
      <p:sp>
        <p:nvSpPr>
          <p:cNvPr id="137241" name="Rectangle 25"/>
          <p:cNvSpPr>
            <a:spLocks noChangeArrowheads="1"/>
          </p:cNvSpPr>
          <p:nvPr/>
        </p:nvSpPr>
        <p:spPr bwMode="auto">
          <a:xfrm>
            <a:off x="5686426" y="3886200"/>
            <a:ext cx="3381375"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 xưng là em             </a:t>
            </a:r>
          </a:p>
        </p:txBody>
      </p:sp>
      <p:sp>
        <p:nvSpPr>
          <p:cNvPr id="137242" name="Rectangle 26"/>
          <p:cNvSpPr>
            <a:spLocks noChangeArrowheads="1"/>
          </p:cNvSpPr>
          <p:nvPr/>
        </p:nvSpPr>
        <p:spPr bwMode="auto">
          <a:xfrm>
            <a:off x="5686426" y="5791200"/>
            <a:ext cx="3381375"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 xưng là tôi, tớ, </a:t>
            </a:r>
          </a:p>
          <a:p>
            <a:pPr defTabSz="914036" fontAlgn="base">
              <a:spcBef>
                <a:spcPct val="0"/>
              </a:spcBef>
              <a:spcAft>
                <a:spcPct val="0"/>
              </a:spcAft>
            </a:pPr>
            <a:r>
              <a:rPr lang="en-US" sz="3200">
                <a:solidFill>
                  <a:srgbClr val="000000"/>
                </a:solidFill>
              </a:rPr>
              <a:t>mình, …     </a:t>
            </a:r>
          </a:p>
        </p:txBody>
      </p:sp>
      <p:sp>
        <p:nvSpPr>
          <p:cNvPr id="137243" name="Rectangle 27"/>
          <p:cNvSpPr>
            <a:spLocks noChangeArrowheads="1"/>
          </p:cNvSpPr>
          <p:nvPr/>
        </p:nvSpPr>
        <p:spPr bwMode="auto">
          <a:xfrm>
            <a:off x="5686426" y="4953000"/>
            <a:ext cx="3381375"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xưng là anh (chị)</a:t>
            </a:r>
          </a:p>
        </p:txBody>
      </p:sp>
      <p:sp>
        <p:nvSpPr>
          <p:cNvPr id="137244" name="Rectangle 28"/>
          <p:cNvSpPr>
            <a:spLocks noChangeArrowheads="1"/>
          </p:cNvSpPr>
          <p:nvPr/>
        </p:nvSpPr>
        <p:spPr bwMode="auto">
          <a:xfrm>
            <a:off x="2362201" y="1828800"/>
            <a:ext cx="3203575"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 thầy, cô           </a:t>
            </a:r>
          </a:p>
        </p:txBody>
      </p:sp>
      <p:sp>
        <p:nvSpPr>
          <p:cNvPr id="137245" name="Rectangle 29"/>
          <p:cNvSpPr>
            <a:spLocks noChangeArrowheads="1"/>
          </p:cNvSpPr>
          <p:nvPr/>
        </p:nvSpPr>
        <p:spPr bwMode="auto">
          <a:xfrm>
            <a:off x="2374901" y="2811463"/>
            <a:ext cx="3190875"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bố, ba, cha, tía,...</a:t>
            </a:r>
          </a:p>
          <a:p>
            <a:pPr defTabSz="914036" fontAlgn="base">
              <a:spcBef>
                <a:spcPct val="0"/>
              </a:spcBef>
              <a:spcAft>
                <a:spcPct val="0"/>
              </a:spcAft>
            </a:pPr>
            <a:r>
              <a:rPr lang="en-US" sz="3200">
                <a:solidFill>
                  <a:srgbClr val="000000"/>
                </a:solidFill>
              </a:rPr>
              <a:t>mẹ, má, bầm, …             </a:t>
            </a:r>
          </a:p>
        </p:txBody>
      </p:sp>
      <p:sp>
        <p:nvSpPr>
          <p:cNvPr id="137246" name="Rectangle 30"/>
          <p:cNvSpPr>
            <a:spLocks noChangeArrowheads="1"/>
          </p:cNvSpPr>
          <p:nvPr/>
        </p:nvSpPr>
        <p:spPr bwMode="auto">
          <a:xfrm>
            <a:off x="2374901" y="3886200"/>
            <a:ext cx="3190875"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 anh, chị             </a:t>
            </a:r>
          </a:p>
        </p:txBody>
      </p:sp>
      <p:sp>
        <p:nvSpPr>
          <p:cNvPr id="137247" name="Rectangle 31"/>
          <p:cNvSpPr>
            <a:spLocks noChangeArrowheads="1"/>
          </p:cNvSpPr>
          <p:nvPr/>
        </p:nvSpPr>
        <p:spPr bwMode="auto">
          <a:xfrm>
            <a:off x="2362201" y="5791200"/>
            <a:ext cx="3228975"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endParaRPr lang="en-US" sz="500">
              <a:solidFill>
                <a:srgbClr val="000000"/>
              </a:solidFill>
            </a:endParaRPr>
          </a:p>
          <a:p>
            <a:pPr defTabSz="914036" fontAlgn="base">
              <a:spcBef>
                <a:spcPct val="0"/>
              </a:spcBef>
              <a:spcAft>
                <a:spcPct val="0"/>
              </a:spcAft>
            </a:pPr>
            <a:r>
              <a:rPr lang="en-US" sz="3200">
                <a:solidFill>
                  <a:srgbClr val="000000"/>
                </a:solidFill>
              </a:rPr>
              <a:t>bạn, đằng ấy, </a:t>
            </a:r>
          </a:p>
          <a:p>
            <a:pPr defTabSz="914036" fontAlgn="base">
              <a:spcBef>
                <a:spcPct val="0"/>
              </a:spcBef>
              <a:spcAft>
                <a:spcPct val="0"/>
              </a:spcAft>
            </a:pPr>
            <a:r>
              <a:rPr lang="en-US" sz="3200">
                <a:solidFill>
                  <a:srgbClr val="000000"/>
                </a:solidFill>
              </a:rPr>
              <a:t>cậu …     </a:t>
            </a:r>
          </a:p>
        </p:txBody>
      </p:sp>
      <p:sp>
        <p:nvSpPr>
          <p:cNvPr id="137248" name="Rectangle 32"/>
          <p:cNvSpPr>
            <a:spLocks noChangeArrowheads="1"/>
          </p:cNvSpPr>
          <p:nvPr/>
        </p:nvSpPr>
        <p:spPr bwMode="auto">
          <a:xfrm>
            <a:off x="2374901" y="4953000"/>
            <a:ext cx="3216275"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70" tIns="45688" rIns="91370" bIns="45688" anchor="ctr"/>
          <a:lstStyle/>
          <a:p>
            <a:pPr defTabSz="914036" fontAlgn="base">
              <a:spcBef>
                <a:spcPct val="0"/>
              </a:spcBef>
              <a:spcAft>
                <a:spcPct val="0"/>
              </a:spcAft>
            </a:pPr>
            <a:r>
              <a:rPr lang="en-US" sz="3200">
                <a:solidFill>
                  <a:srgbClr val="000000"/>
                </a:solidFill>
              </a:rPr>
              <a:t>em</a:t>
            </a:r>
          </a:p>
        </p:txBody>
      </p:sp>
    </p:spTree>
    <p:extLst>
      <p:ext uri="{BB962C8B-B14F-4D97-AF65-F5344CB8AC3E}">
        <p14:creationId xmlns:p14="http://schemas.microsoft.com/office/powerpoint/2010/main" val="2156556938"/>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7221"/>
                                        </p:tgtEl>
                                        <p:attrNameLst>
                                          <p:attrName>style.visibility</p:attrName>
                                        </p:attrNameLst>
                                      </p:cBhvr>
                                      <p:to>
                                        <p:strVal val="visible"/>
                                      </p:to>
                                    </p:set>
                                    <p:animEffect transition="in" filter="blinds(horizontal)">
                                      <p:cBhvr>
                                        <p:cTn id="7" dur="500"/>
                                        <p:tgtEl>
                                          <p:spTgt spid="137221"/>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37223"/>
                                        </p:tgtEl>
                                        <p:attrNameLst>
                                          <p:attrName>style.visibility</p:attrName>
                                        </p:attrNameLst>
                                      </p:cBhvr>
                                      <p:to>
                                        <p:strVal val="visible"/>
                                      </p:to>
                                    </p:set>
                                    <p:animEffect transition="in" filter="blinds(horizontal)">
                                      <p:cBhvr>
                                        <p:cTn id="11" dur="500"/>
                                        <p:tgtEl>
                                          <p:spTgt spid="137223"/>
                                        </p:tgtEl>
                                      </p:cBhvr>
                                    </p:animEffect>
                                  </p:childTnLst>
                                </p:cTn>
                              </p:par>
                            </p:childTnLst>
                          </p:cTn>
                        </p:par>
                        <p:par>
                          <p:cTn id="12" fill="hold" nodeType="afterGroup">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37224"/>
                                        </p:tgtEl>
                                        <p:attrNameLst>
                                          <p:attrName>style.visibility</p:attrName>
                                        </p:attrNameLst>
                                      </p:cBhvr>
                                      <p:to>
                                        <p:strVal val="visible"/>
                                      </p:to>
                                    </p:set>
                                    <p:animEffect transition="in" filter="blinds(horizontal)">
                                      <p:cBhvr>
                                        <p:cTn id="15" dur="500"/>
                                        <p:tgtEl>
                                          <p:spTgt spid="137224"/>
                                        </p:tgtEl>
                                      </p:cBhvr>
                                    </p:animEffect>
                                  </p:childTnLst>
                                </p:cTn>
                              </p:par>
                            </p:childTnLst>
                          </p:cTn>
                        </p:par>
                        <p:par>
                          <p:cTn id="16" fill="hold" nodeType="afterGroup">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137229"/>
                                        </p:tgtEl>
                                        <p:attrNameLst>
                                          <p:attrName>style.visibility</p:attrName>
                                        </p:attrNameLst>
                                      </p:cBhvr>
                                      <p:to>
                                        <p:strVal val="visible"/>
                                      </p:to>
                                    </p:set>
                                    <p:animEffect transition="in" filter="blinds(horizontal)">
                                      <p:cBhvr>
                                        <p:cTn id="19" dur="500"/>
                                        <p:tgtEl>
                                          <p:spTgt spid="137229"/>
                                        </p:tgtEl>
                                      </p:cBhvr>
                                    </p:animEffect>
                                  </p:childTnLst>
                                </p:cTn>
                              </p:par>
                            </p:childTnLst>
                          </p:cTn>
                        </p:par>
                        <p:par>
                          <p:cTn id="20" fill="hold" nodeType="afterGroup">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137225"/>
                                        </p:tgtEl>
                                        <p:attrNameLst>
                                          <p:attrName>style.visibility</p:attrName>
                                        </p:attrNameLst>
                                      </p:cBhvr>
                                      <p:to>
                                        <p:strVal val="visible"/>
                                      </p:to>
                                    </p:set>
                                    <p:animEffect transition="in" filter="blinds(horizontal)">
                                      <p:cBhvr>
                                        <p:cTn id="23" dur="500"/>
                                        <p:tgtEl>
                                          <p:spTgt spid="13722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37244"/>
                                        </p:tgtEl>
                                        <p:attrNameLst>
                                          <p:attrName>style.visibility</p:attrName>
                                        </p:attrNameLst>
                                      </p:cBhvr>
                                      <p:to>
                                        <p:strVal val="visible"/>
                                      </p:to>
                                    </p:set>
                                    <p:animEffect transition="in" filter="box(in)">
                                      <p:cBhvr>
                                        <p:cTn id="28" dur="500"/>
                                        <p:tgtEl>
                                          <p:spTgt spid="13724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37239"/>
                                        </p:tgtEl>
                                        <p:attrNameLst>
                                          <p:attrName>style.visibility</p:attrName>
                                        </p:attrNameLst>
                                      </p:cBhvr>
                                      <p:to>
                                        <p:strVal val="visible"/>
                                      </p:to>
                                    </p:set>
                                    <p:animEffect transition="in" filter="box(in)">
                                      <p:cBhvr>
                                        <p:cTn id="33" dur="500"/>
                                        <p:tgtEl>
                                          <p:spTgt spid="13723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137245"/>
                                        </p:tgtEl>
                                        <p:attrNameLst>
                                          <p:attrName>style.visibility</p:attrName>
                                        </p:attrNameLst>
                                      </p:cBhvr>
                                      <p:to>
                                        <p:strVal val="visible"/>
                                      </p:to>
                                    </p:set>
                                    <p:animEffect transition="in" filter="box(in)">
                                      <p:cBhvr>
                                        <p:cTn id="38" dur="500"/>
                                        <p:tgtEl>
                                          <p:spTgt spid="13724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37240"/>
                                        </p:tgtEl>
                                        <p:attrNameLst>
                                          <p:attrName>style.visibility</p:attrName>
                                        </p:attrNameLst>
                                      </p:cBhvr>
                                      <p:to>
                                        <p:strVal val="visible"/>
                                      </p:to>
                                    </p:set>
                                    <p:animEffect transition="in" filter="box(in)">
                                      <p:cBhvr>
                                        <p:cTn id="43" dur="500"/>
                                        <p:tgtEl>
                                          <p:spTgt spid="13724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137246"/>
                                        </p:tgtEl>
                                        <p:attrNameLst>
                                          <p:attrName>style.visibility</p:attrName>
                                        </p:attrNameLst>
                                      </p:cBhvr>
                                      <p:to>
                                        <p:strVal val="visible"/>
                                      </p:to>
                                    </p:set>
                                    <p:animEffect transition="in" filter="box(in)">
                                      <p:cBhvr>
                                        <p:cTn id="48" dur="500"/>
                                        <p:tgtEl>
                                          <p:spTgt spid="13724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137241"/>
                                        </p:tgtEl>
                                        <p:attrNameLst>
                                          <p:attrName>style.visibility</p:attrName>
                                        </p:attrNameLst>
                                      </p:cBhvr>
                                      <p:to>
                                        <p:strVal val="visible"/>
                                      </p:to>
                                    </p:set>
                                    <p:animEffect transition="in" filter="box(in)">
                                      <p:cBhvr>
                                        <p:cTn id="53" dur="500"/>
                                        <p:tgtEl>
                                          <p:spTgt spid="137241"/>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137248"/>
                                        </p:tgtEl>
                                        <p:attrNameLst>
                                          <p:attrName>style.visibility</p:attrName>
                                        </p:attrNameLst>
                                      </p:cBhvr>
                                      <p:to>
                                        <p:strVal val="visible"/>
                                      </p:to>
                                    </p:set>
                                    <p:animEffect transition="in" filter="box(in)">
                                      <p:cBhvr>
                                        <p:cTn id="58" dur="500"/>
                                        <p:tgtEl>
                                          <p:spTgt spid="137248"/>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137243"/>
                                        </p:tgtEl>
                                        <p:attrNameLst>
                                          <p:attrName>style.visibility</p:attrName>
                                        </p:attrNameLst>
                                      </p:cBhvr>
                                      <p:to>
                                        <p:strVal val="visible"/>
                                      </p:to>
                                    </p:set>
                                    <p:animEffect transition="in" filter="box(in)">
                                      <p:cBhvr>
                                        <p:cTn id="63" dur="500"/>
                                        <p:tgtEl>
                                          <p:spTgt spid="137243"/>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137247"/>
                                        </p:tgtEl>
                                        <p:attrNameLst>
                                          <p:attrName>style.visibility</p:attrName>
                                        </p:attrNameLst>
                                      </p:cBhvr>
                                      <p:to>
                                        <p:strVal val="visible"/>
                                      </p:to>
                                    </p:set>
                                    <p:animEffect transition="in" filter="box(in)">
                                      <p:cBhvr>
                                        <p:cTn id="68" dur="500"/>
                                        <p:tgtEl>
                                          <p:spTgt spid="137247"/>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4" presetClass="entr" presetSubtype="16" fill="hold" grpId="0" nodeType="clickEffect">
                                  <p:stCondLst>
                                    <p:cond delay="0"/>
                                  </p:stCondLst>
                                  <p:childTnLst>
                                    <p:set>
                                      <p:cBhvr>
                                        <p:cTn id="72" dur="1" fill="hold">
                                          <p:stCondLst>
                                            <p:cond delay="0"/>
                                          </p:stCondLst>
                                        </p:cTn>
                                        <p:tgtEl>
                                          <p:spTgt spid="137242"/>
                                        </p:tgtEl>
                                        <p:attrNameLst>
                                          <p:attrName>style.visibility</p:attrName>
                                        </p:attrNameLst>
                                      </p:cBhvr>
                                      <p:to>
                                        <p:strVal val="visible"/>
                                      </p:to>
                                    </p:set>
                                    <p:animEffect transition="in" filter="box(in)">
                                      <p:cBhvr>
                                        <p:cTn id="73" dur="500"/>
                                        <p:tgtEl>
                                          <p:spTgt spid="137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1" grpId="0" animBg="1"/>
      <p:bldP spid="137223" grpId="0" animBg="1"/>
      <p:bldP spid="137224" grpId="0" animBg="1"/>
      <p:bldP spid="137225" grpId="0" animBg="1"/>
      <p:bldP spid="137229" grpId="0" animBg="1"/>
      <p:bldP spid="137239" grpId="0" animBg="1"/>
      <p:bldP spid="137240" grpId="0" animBg="1"/>
      <p:bldP spid="137241" grpId="0" animBg="1"/>
      <p:bldP spid="137242" grpId="0" animBg="1"/>
      <p:bldP spid="137243" grpId="0" animBg="1"/>
      <p:bldP spid="137244" grpId="0" animBg="1"/>
      <p:bldP spid="137245" grpId="0" animBg="1"/>
      <p:bldP spid="137246" grpId="0" animBg="1"/>
      <p:bldP spid="137247" grpId="0" animBg="1"/>
      <p:bldP spid="137248"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80" name="Rectangle 1"/>
          <p:cNvSpPr>
            <a:spLocks noChangeArrowheads="1"/>
          </p:cNvSpPr>
          <p:nvPr/>
        </p:nvSpPr>
        <p:spPr bwMode="auto">
          <a:xfrm>
            <a:off x="501650" y="165101"/>
            <a:ext cx="8294688" cy="1384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p>
            <a:pPr defTabSz="914036" eaLnBrk="0" fontAlgn="base" hangingPunct="0">
              <a:spcBef>
                <a:spcPct val="0"/>
              </a:spcBef>
              <a:spcAft>
                <a:spcPct val="0"/>
              </a:spcAft>
            </a:pPr>
            <a:r>
              <a:rPr lang="es-ES_tradnl" sz="2800" b="1">
                <a:solidFill>
                  <a:prstClr val="black"/>
                </a:solidFill>
                <a:latin typeface="Times New Roman" pitchFamily="18" charset="0"/>
                <a:cs typeface="Times New Roman" pitchFamily="18" charset="0"/>
              </a:rPr>
              <a:t>Để thể hiện rõ thứ bậc, tuổi tác, giới tính chúng ta dùng một số đại từ xưng hô: </a:t>
            </a:r>
            <a:r>
              <a:rPr lang="es-ES_tradnl" sz="2800" b="1" i="1">
                <a:solidFill>
                  <a:srgbClr val="FF0000"/>
                </a:solidFill>
                <a:latin typeface="Times New Roman" pitchFamily="18" charset="0"/>
                <a:cs typeface="Times New Roman" pitchFamily="18" charset="0"/>
              </a:rPr>
              <a:t>ông</a:t>
            </a:r>
            <a:r>
              <a:rPr lang="es-ES_tradnl" sz="2800" b="1" i="1">
                <a:solidFill>
                  <a:prstClr val="black"/>
                </a:solidFill>
                <a:latin typeface="Times New Roman" pitchFamily="18" charset="0"/>
                <a:cs typeface="Times New Roman" pitchFamily="18" charset="0"/>
              </a:rPr>
              <a:t>,</a:t>
            </a:r>
            <a:r>
              <a:rPr lang="es-ES_tradnl" sz="2800" b="1" i="1">
                <a:solidFill>
                  <a:srgbClr val="FF0000"/>
                </a:solidFill>
                <a:latin typeface="Times New Roman" pitchFamily="18" charset="0"/>
                <a:cs typeface="Times New Roman" pitchFamily="18" charset="0"/>
              </a:rPr>
              <a:t> bà</a:t>
            </a:r>
            <a:r>
              <a:rPr lang="es-ES_tradnl" sz="2800" b="1" i="1">
                <a:solidFill>
                  <a:prstClr val="black"/>
                </a:solidFill>
                <a:latin typeface="Times New Roman" pitchFamily="18" charset="0"/>
                <a:cs typeface="Times New Roman" pitchFamily="18" charset="0"/>
              </a:rPr>
              <a:t>,</a:t>
            </a:r>
            <a:r>
              <a:rPr lang="es-ES_tradnl" sz="2800" b="1" i="1">
                <a:solidFill>
                  <a:srgbClr val="FF0000"/>
                </a:solidFill>
                <a:latin typeface="Times New Roman" pitchFamily="18" charset="0"/>
                <a:cs typeface="Times New Roman" pitchFamily="18" charset="0"/>
              </a:rPr>
              <a:t> anh</a:t>
            </a:r>
            <a:r>
              <a:rPr lang="es-ES_tradnl" sz="2800" b="1" i="1">
                <a:solidFill>
                  <a:prstClr val="black"/>
                </a:solidFill>
                <a:latin typeface="Times New Roman" pitchFamily="18" charset="0"/>
                <a:cs typeface="Times New Roman" pitchFamily="18" charset="0"/>
              </a:rPr>
              <a:t>,</a:t>
            </a:r>
            <a:r>
              <a:rPr lang="es-ES_tradnl" sz="2800" b="1" i="1">
                <a:solidFill>
                  <a:srgbClr val="FF0000"/>
                </a:solidFill>
                <a:latin typeface="Times New Roman" pitchFamily="18" charset="0"/>
                <a:cs typeface="Times New Roman" pitchFamily="18" charset="0"/>
              </a:rPr>
              <a:t> chị</a:t>
            </a:r>
            <a:r>
              <a:rPr lang="es-ES_tradnl" sz="2800" b="1" i="1">
                <a:solidFill>
                  <a:prstClr val="black"/>
                </a:solidFill>
                <a:latin typeface="Times New Roman" pitchFamily="18" charset="0"/>
                <a:cs typeface="Times New Roman" pitchFamily="18" charset="0"/>
              </a:rPr>
              <a:t>,</a:t>
            </a:r>
            <a:r>
              <a:rPr lang="es-ES_tradnl" sz="2800" b="1" i="1">
                <a:solidFill>
                  <a:srgbClr val="FF0000"/>
                </a:solidFill>
                <a:latin typeface="Times New Roman" pitchFamily="18" charset="0"/>
                <a:cs typeface="Times New Roman" pitchFamily="18" charset="0"/>
              </a:rPr>
              <a:t> em</a:t>
            </a:r>
            <a:r>
              <a:rPr lang="es-ES_tradnl" sz="2800" b="1" i="1">
                <a:solidFill>
                  <a:prstClr val="black"/>
                </a:solidFill>
                <a:latin typeface="Times New Roman" pitchFamily="18" charset="0"/>
                <a:cs typeface="Times New Roman" pitchFamily="18" charset="0"/>
              </a:rPr>
              <a:t>,</a:t>
            </a:r>
            <a:r>
              <a:rPr lang="es-ES_tradnl" sz="2800" b="1" i="1">
                <a:solidFill>
                  <a:srgbClr val="FF0000"/>
                </a:solidFill>
                <a:latin typeface="Times New Roman" pitchFamily="18" charset="0"/>
                <a:cs typeface="Times New Roman" pitchFamily="18" charset="0"/>
              </a:rPr>
              <a:t> cháu</a:t>
            </a:r>
            <a:r>
              <a:rPr lang="es-ES_tradnl" sz="2800" b="1" i="1">
                <a:solidFill>
                  <a:prstClr val="black"/>
                </a:solidFill>
                <a:latin typeface="Times New Roman" pitchFamily="18" charset="0"/>
                <a:cs typeface="Times New Roman" pitchFamily="18" charset="0"/>
              </a:rPr>
              <a:t>,</a:t>
            </a:r>
            <a:r>
              <a:rPr lang="es-ES_tradnl" sz="2800" b="1" i="1">
                <a:solidFill>
                  <a:srgbClr val="FF0000"/>
                </a:solidFill>
                <a:latin typeface="Times New Roman" pitchFamily="18" charset="0"/>
                <a:cs typeface="Times New Roman" pitchFamily="18" charset="0"/>
              </a:rPr>
              <a:t> thầy</a:t>
            </a:r>
            <a:r>
              <a:rPr lang="es-ES_tradnl" sz="2800" b="1" i="1">
                <a:solidFill>
                  <a:prstClr val="black"/>
                </a:solidFill>
                <a:latin typeface="Times New Roman" pitchFamily="18" charset="0"/>
                <a:cs typeface="Times New Roman" pitchFamily="18" charset="0"/>
              </a:rPr>
              <a:t>,</a:t>
            </a:r>
            <a:r>
              <a:rPr lang="es-ES_tradnl" sz="2800" b="1" i="1">
                <a:solidFill>
                  <a:srgbClr val="FF0000"/>
                </a:solidFill>
                <a:latin typeface="Times New Roman" pitchFamily="18" charset="0"/>
                <a:cs typeface="Times New Roman" pitchFamily="18" charset="0"/>
              </a:rPr>
              <a:t> bạn</a:t>
            </a:r>
            <a:r>
              <a:rPr lang="es-ES_tradnl" sz="2800" b="1" i="1">
                <a:solidFill>
                  <a:prstClr val="black"/>
                </a:solidFill>
                <a:latin typeface="Times New Roman" pitchFamily="18" charset="0"/>
                <a:cs typeface="Times New Roman" pitchFamily="18" charset="0"/>
              </a:rPr>
              <a:t>, …</a:t>
            </a:r>
            <a:endParaRPr lang="en-US" sz="2800" b="1" i="1">
              <a:solidFill>
                <a:prstClr val="black"/>
              </a:solidFill>
              <a:latin typeface="Times New Roman" pitchFamily="18" charset="0"/>
              <a:cs typeface="Times New Roman" pitchFamily="18" charset="0"/>
            </a:endParaRPr>
          </a:p>
        </p:txBody>
      </p:sp>
      <p:sp>
        <p:nvSpPr>
          <p:cNvPr id="5" name="Text Box 27"/>
          <p:cNvSpPr txBox="1">
            <a:spLocks noChangeArrowheads="1"/>
          </p:cNvSpPr>
          <p:nvPr/>
        </p:nvSpPr>
        <p:spPr bwMode="auto">
          <a:xfrm>
            <a:off x="360364" y="4603751"/>
            <a:ext cx="8353425" cy="138493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just" defTabSz="914036" fontAlgn="base">
              <a:spcBef>
                <a:spcPct val="50000"/>
              </a:spcBef>
              <a:spcAft>
                <a:spcPct val="0"/>
              </a:spcAft>
            </a:pPr>
            <a:r>
              <a:rPr lang="es-ES_tradnl" b="1" i="1">
                <a:solidFill>
                  <a:srgbClr val="0000FF"/>
                </a:solidFill>
                <a:latin typeface="Times New Roman" pitchFamily="18" charset="0"/>
                <a:cs typeface="Times New Roman" pitchFamily="18" charset="0"/>
              </a:rPr>
              <a:t>Khi xưng hô, để thể hiện đúng mối quan hệ giữa mình với người nghe và người được nhắc tới  ta cần chú ý điều gì?</a:t>
            </a:r>
            <a:r>
              <a:rPr lang="en-US">
                <a:solidFill>
                  <a:srgbClr val="0000FF"/>
                </a:solidFill>
                <a:latin typeface="Times New Roman" pitchFamily="18" charset="0"/>
                <a:cs typeface="Times New Roman" pitchFamily="18" charset="0"/>
              </a:rPr>
              <a:t> </a:t>
            </a:r>
          </a:p>
        </p:txBody>
      </p:sp>
      <p:sp>
        <p:nvSpPr>
          <p:cNvPr id="24582" name="Text Box 27"/>
          <p:cNvSpPr txBox="1">
            <a:spLocks noChangeArrowheads="1"/>
          </p:cNvSpPr>
          <p:nvPr/>
        </p:nvSpPr>
        <p:spPr bwMode="auto">
          <a:xfrm>
            <a:off x="366714" y="4603751"/>
            <a:ext cx="8353425" cy="1384930"/>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just" defTabSz="914036" eaLnBrk="0" fontAlgn="base" hangingPunct="0">
              <a:spcBef>
                <a:spcPct val="0"/>
              </a:spcBef>
              <a:spcAft>
                <a:spcPct val="0"/>
              </a:spcAft>
            </a:pPr>
            <a:r>
              <a:rPr lang="en-US" b="1">
                <a:solidFill>
                  <a:prstClr val="black"/>
                </a:solidFill>
                <a:latin typeface="Times New Roman" pitchFamily="18" charset="0"/>
                <a:cs typeface="Times New Roman" pitchFamily="18" charset="0"/>
              </a:rPr>
              <a:t>    </a:t>
            </a:r>
            <a:r>
              <a:rPr lang="vi-VN" b="1">
                <a:solidFill>
                  <a:prstClr val="black"/>
                </a:solidFill>
                <a:latin typeface="Times New Roman" pitchFamily="18" charset="0"/>
                <a:cs typeface="Times New Roman" pitchFamily="18" charset="0"/>
              </a:rPr>
              <a:t>Khi xưng hô, cần chú ý </a:t>
            </a:r>
            <a:r>
              <a:rPr lang="vi-VN" b="1" i="1">
                <a:solidFill>
                  <a:prstClr val="black"/>
                </a:solidFill>
                <a:latin typeface="Times New Roman" pitchFamily="18" charset="0"/>
                <a:cs typeface="Times New Roman" pitchFamily="18" charset="0"/>
              </a:rPr>
              <a:t>chọn từ cho lịch sự</a:t>
            </a:r>
            <a:r>
              <a:rPr lang="vi-VN" b="1">
                <a:solidFill>
                  <a:prstClr val="black"/>
                </a:solidFill>
                <a:latin typeface="Times New Roman" pitchFamily="18" charset="0"/>
                <a:cs typeface="Times New Roman" pitchFamily="18" charset="0"/>
              </a:rPr>
              <a:t>, </a:t>
            </a:r>
            <a:r>
              <a:rPr lang="vi-VN" b="1" i="1">
                <a:solidFill>
                  <a:prstClr val="black"/>
                </a:solidFill>
                <a:latin typeface="Times New Roman" pitchFamily="18" charset="0"/>
                <a:cs typeface="Times New Roman" pitchFamily="18" charset="0"/>
              </a:rPr>
              <a:t>thể hiện đúng mối quan hệ giữa mình với người nghe và người được nhắc tới.</a:t>
            </a:r>
          </a:p>
        </p:txBody>
      </p:sp>
      <p:sp>
        <p:nvSpPr>
          <p:cNvPr id="2" name="Rectangle 1"/>
          <p:cNvSpPr>
            <a:spLocks noChangeArrowheads="1"/>
          </p:cNvSpPr>
          <p:nvPr/>
        </p:nvSpPr>
        <p:spPr bwMode="auto">
          <a:xfrm>
            <a:off x="711201" y="123836"/>
            <a:ext cx="7604125" cy="954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p>
            <a:pPr defTabSz="914036" eaLnBrk="0" fontAlgn="base" hangingPunct="0">
              <a:spcBef>
                <a:spcPct val="0"/>
              </a:spcBef>
              <a:spcAft>
                <a:spcPct val="0"/>
              </a:spcAft>
            </a:pPr>
            <a:r>
              <a:rPr lang="es-ES_tradnl" sz="2800" b="1">
                <a:solidFill>
                  <a:prstClr val="black"/>
                </a:solidFill>
                <a:latin typeface="Times New Roman" pitchFamily="18" charset="0"/>
                <a:cs typeface="Times New Roman" pitchFamily="18" charset="0"/>
              </a:rPr>
              <a:t>Để thể hiện rõ thứ bậc, tuổi tác, giới tính chúng ta dùng một số đại từ xưng hô nào?</a:t>
            </a:r>
            <a:endParaRPr lang="en-US" sz="2800">
              <a:solidFill>
                <a:prstClr val="black"/>
              </a:solidFill>
              <a:latin typeface=".VnArial" pitchFamily="34" charset="0"/>
            </a:endParaRPr>
          </a:p>
        </p:txBody>
      </p:sp>
      <p:sp>
        <p:nvSpPr>
          <p:cNvPr id="8" name="Rectangle 7"/>
          <p:cNvSpPr>
            <a:spLocks noChangeArrowheads="1"/>
          </p:cNvSpPr>
          <p:nvPr/>
        </p:nvSpPr>
        <p:spPr bwMode="auto">
          <a:xfrm>
            <a:off x="355605" y="165101"/>
            <a:ext cx="6697526" cy="52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70" tIns="45688" rIns="91370" bIns="45688">
            <a:spAutoFit/>
          </a:bodyPr>
          <a:lstStyle/>
          <a:p>
            <a:pPr defTabSz="914036" eaLnBrk="0" fontAlgn="base" hangingPunct="0">
              <a:spcBef>
                <a:spcPct val="0"/>
              </a:spcBef>
              <a:spcAft>
                <a:spcPct val="0"/>
              </a:spcAft>
            </a:pPr>
            <a:r>
              <a:rPr lang="en-US" sz="2800" b="1">
                <a:solidFill>
                  <a:srgbClr val="FF0000"/>
                </a:solidFill>
                <a:latin typeface="Times New Roman" pitchFamily="18" charset="0"/>
                <a:cs typeface="Times New Roman" pitchFamily="18" charset="0"/>
              </a:rPr>
              <a:t>* Lưu ý </a:t>
            </a:r>
            <a:r>
              <a:rPr lang="en-US" sz="2800">
                <a:solidFill>
                  <a:srgbClr val="FF0000"/>
                </a:solidFill>
                <a:latin typeface="Times New Roman" pitchFamily="18" charset="0"/>
                <a:cs typeface="Times New Roman" pitchFamily="18" charset="0"/>
              </a:rPr>
              <a:t>:</a:t>
            </a:r>
            <a:r>
              <a:rPr lang="en-US" sz="2800">
                <a:solidFill>
                  <a:srgbClr val="0000CC"/>
                </a:solidFill>
                <a:latin typeface="Times New Roman" pitchFamily="18" charset="0"/>
                <a:cs typeface="Times New Roman" pitchFamily="18" charset="0"/>
              </a:rPr>
              <a:t> </a:t>
            </a:r>
            <a:r>
              <a:rPr lang="en-US" sz="2800" b="1">
                <a:solidFill>
                  <a:srgbClr val="0000CC"/>
                </a:solidFill>
                <a:latin typeface="Times New Roman" pitchFamily="18" charset="0"/>
                <a:cs typeface="Times New Roman" pitchFamily="18" charset="0"/>
              </a:rPr>
              <a:t>Đại từ xưng hô</a:t>
            </a:r>
            <a:r>
              <a:rPr lang="en-US" sz="2800">
                <a:solidFill>
                  <a:srgbClr val="0000CC"/>
                </a:solidFill>
                <a:latin typeface="Times New Roman" pitchFamily="18" charset="0"/>
                <a:cs typeface="Times New Roman" pitchFamily="18" charset="0"/>
              </a:rPr>
              <a:t> </a:t>
            </a:r>
            <a:r>
              <a:rPr lang="en-US" sz="2800" b="1">
                <a:solidFill>
                  <a:srgbClr val="0000CC"/>
                </a:solidFill>
                <a:latin typeface="Times New Roman" pitchFamily="18" charset="0"/>
                <a:cs typeface="Times New Roman" pitchFamily="18" charset="0"/>
              </a:rPr>
              <a:t>thể hiện ở 3 ngôi:</a:t>
            </a:r>
          </a:p>
        </p:txBody>
      </p:sp>
      <p:grpSp>
        <p:nvGrpSpPr>
          <p:cNvPr id="3" name="Group 8"/>
          <p:cNvGrpSpPr>
            <a:grpSpLocks/>
          </p:cNvGrpSpPr>
          <p:nvPr/>
        </p:nvGrpSpPr>
        <p:grpSpPr bwMode="auto">
          <a:xfrm>
            <a:off x="57663" y="1327153"/>
            <a:ext cx="8872025" cy="873126"/>
            <a:chOff x="100525" y="1916790"/>
            <a:chExt cx="8872024" cy="1304350"/>
          </a:xfrm>
        </p:grpSpPr>
        <p:sp>
          <p:nvSpPr>
            <p:cNvPr id="10" name="Rectangle: Rounded Corners 4">
              <a:extLst/>
            </p:cNvPr>
            <p:cNvSpPr/>
            <p:nvPr/>
          </p:nvSpPr>
          <p:spPr>
            <a:xfrm>
              <a:off x="100525" y="1916790"/>
              <a:ext cx="4784724" cy="129486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14036" eaLnBrk="0" fontAlgn="base" hangingPunct="0">
                <a:spcBef>
                  <a:spcPct val="0"/>
                </a:spcBef>
                <a:spcAft>
                  <a:spcPct val="0"/>
                </a:spcAft>
                <a:defRPr/>
              </a:pPr>
              <a:r>
                <a:rPr lang="en-US" sz="2400" b="1" dirty="0" err="1">
                  <a:solidFill>
                    <a:schemeClr val="tx1"/>
                  </a:solidFill>
                  <a:latin typeface="Times New Roman" panose="02020603050405020304" pitchFamily="18" charset="0"/>
                  <a:cs typeface="Times New Roman" panose="02020603050405020304" pitchFamily="18" charset="0"/>
                </a:rPr>
                <a:t>Chỉ</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người</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nói</a:t>
              </a:r>
              <a:r>
                <a:rPr lang="en-US" sz="2400" b="1" dirty="0">
                  <a:solidFill>
                    <a:schemeClr val="tx1"/>
                  </a:solidFill>
                  <a:latin typeface="Times New Roman" panose="02020603050405020304" pitchFamily="18" charset="0"/>
                  <a:cs typeface="Times New Roman" panose="02020603050405020304" pitchFamily="18" charset="0"/>
                </a:rPr>
                <a:t> ( </a:t>
              </a:r>
              <a:r>
                <a:rPr lang="en-US" sz="2400" b="1" dirty="0" err="1">
                  <a:solidFill>
                    <a:schemeClr val="tx1"/>
                  </a:solidFill>
                  <a:latin typeface="Times New Roman" panose="02020603050405020304" pitchFamily="18" charset="0"/>
                  <a:cs typeface="Times New Roman" panose="02020603050405020304" pitchFamily="18" charset="0"/>
                </a:rPr>
                <a:t>ngôi</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thứ</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nhất</a:t>
              </a:r>
              <a:r>
                <a:rPr lang="en-US" sz="2400" b="1" dirty="0">
                  <a:solidFill>
                    <a:schemeClr val="tx1"/>
                  </a:solidFill>
                  <a:latin typeface="Times New Roman" panose="02020603050405020304" pitchFamily="18" charset="0"/>
                  <a:cs typeface="Times New Roman" panose="02020603050405020304" pitchFamily="18" charset="0"/>
                </a:rPr>
                <a:t>)</a:t>
              </a:r>
              <a:endPar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1" name="Rectangle 10">
              <a:extLst/>
            </p:cNvPr>
            <p:cNvSpPr/>
            <p:nvPr/>
          </p:nvSpPr>
          <p:spPr>
            <a:xfrm>
              <a:off x="4725986" y="1926277"/>
              <a:ext cx="4246563" cy="1294863"/>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defTabSz="914036" eaLnBrk="0" fontAlgn="base" hangingPunct="0">
                <a:spcBef>
                  <a:spcPct val="0"/>
                </a:spcBef>
                <a:spcAft>
                  <a:spcPct val="0"/>
                </a:spcAft>
                <a:defRPr/>
              </a:pPr>
              <a:r>
                <a:rPr lang="en-US" sz="2400" b="1" dirty="0" err="1">
                  <a:solidFill>
                    <a:srgbClr val="0000FF"/>
                  </a:solidFill>
                  <a:latin typeface="Times New Roman" panose="02020603050405020304" pitchFamily="18" charset="0"/>
                  <a:cs typeface="Times New Roman" panose="02020603050405020304" pitchFamily="18" charset="0"/>
                </a:rPr>
                <a:t>tôi</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chúng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tôi</a:t>
              </a:r>
              <a:r>
                <a:rPr lang="en-US" sz="2400" b="1" dirty="0">
                  <a:solidFill>
                    <a:srgbClr val="0000FF"/>
                  </a:solidFill>
                  <a:latin typeface="Times New Roman" panose="02020603050405020304" pitchFamily="18" charset="0"/>
                  <a:cs typeface="Times New Roman" panose="02020603050405020304" pitchFamily="18" charset="0"/>
                </a:rPr>
                <a:t>, ta, </a:t>
              </a:r>
              <a:r>
                <a:rPr lang="en-US" sz="2400" b="1" dirty="0" err="1">
                  <a:solidFill>
                    <a:srgbClr val="0000FF"/>
                  </a:solidFill>
                  <a:latin typeface="Times New Roman" panose="02020603050405020304" pitchFamily="18" charset="0"/>
                  <a:cs typeface="Times New Roman" panose="02020603050405020304" pitchFamily="18" charset="0"/>
                </a:rPr>
                <a:t>tớ</a:t>
              </a:r>
              <a:r>
                <a:rPr lang="en-US" sz="2400" b="1" dirty="0">
                  <a:solidFill>
                    <a:srgbClr val="0000FF"/>
                  </a:solidFill>
                  <a:latin typeface="Times New Roman" panose="02020603050405020304" pitchFamily="18" charset="0"/>
                  <a:cs typeface="Times New Roman" panose="02020603050405020304" pitchFamily="18" charset="0"/>
                </a:rPr>
                <a:t>, …</a:t>
              </a:r>
              <a:endParaRPr lang="en-US" sz="26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grpSp>
      <p:grpSp>
        <p:nvGrpSpPr>
          <p:cNvPr id="4" name="Group 11"/>
          <p:cNvGrpSpPr>
            <a:grpSpLocks/>
          </p:cNvGrpSpPr>
          <p:nvPr/>
        </p:nvGrpSpPr>
        <p:grpSpPr bwMode="auto">
          <a:xfrm>
            <a:off x="100013" y="2349500"/>
            <a:ext cx="8839200" cy="863600"/>
            <a:chOff x="133350" y="3308320"/>
            <a:chExt cx="8839200" cy="1295400"/>
          </a:xfrm>
        </p:grpSpPr>
        <p:sp>
          <p:nvSpPr>
            <p:cNvPr id="13" name="Rectangle: Rounded Corners 7">
              <a:extLst/>
            </p:cNvPr>
            <p:cNvSpPr/>
            <p:nvPr/>
          </p:nvSpPr>
          <p:spPr>
            <a:xfrm>
              <a:off x="133350" y="3308320"/>
              <a:ext cx="4784725" cy="12954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14036" eaLnBrk="0" fontAlgn="base" hangingPunct="0">
                <a:spcBef>
                  <a:spcPct val="0"/>
                </a:spcBef>
                <a:spcAft>
                  <a:spcPct val="0"/>
                </a:spcAft>
                <a:defRPr/>
              </a:pPr>
              <a:r>
                <a:rPr lang="en-US" sz="2400" b="1" dirty="0" err="1">
                  <a:solidFill>
                    <a:schemeClr val="tx1"/>
                  </a:solidFill>
                  <a:latin typeface="Times New Roman" panose="02020603050405020304" pitchFamily="18" charset="0"/>
                  <a:cs typeface="Times New Roman" panose="02020603050405020304" pitchFamily="18" charset="0"/>
                </a:rPr>
                <a:t>Chỉ</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người</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nghe</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ngôi</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thứ</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hai</a:t>
              </a:r>
              <a:r>
                <a:rPr lang="en-US" sz="2400" b="1" dirty="0">
                  <a:solidFill>
                    <a:schemeClr val="tx1"/>
                  </a:solidFill>
                  <a:latin typeface="Times New Roman" panose="02020603050405020304" pitchFamily="18" charset="0"/>
                  <a:cs typeface="Times New Roman" panose="02020603050405020304" pitchFamily="18" charset="0"/>
                </a:rPr>
                <a:t>)</a:t>
              </a:r>
              <a:endPar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4" name="Rectangle 13">
              <a:extLst/>
            </p:cNvPr>
            <p:cNvSpPr/>
            <p:nvPr/>
          </p:nvSpPr>
          <p:spPr>
            <a:xfrm>
              <a:off x="4725987" y="3308320"/>
              <a:ext cx="4246563" cy="129540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defTabSz="914036" eaLnBrk="0" fontAlgn="base" hangingPunct="0">
                <a:spcBef>
                  <a:spcPct val="0"/>
                </a:spcBef>
                <a:spcAft>
                  <a:spcPct val="0"/>
                </a:spcAft>
                <a:defRPr/>
              </a:pPr>
              <a:r>
                <a:rPr lang="en-US" sz="2400" b="1" dirty="0" err="1">
                  <a:solidFill>
                    <a:srgbClr val="0000FF"/>
                  </a:solidFill>
                  <a:latin typeface="Times New Roman" panose="02020603050405020304" pitchFamily="18" charset="0"/>
                  <a:cs typeface="Times New Roman" panose="02020603050405020304" pitchFamily="18" charset="0"/>
                </a:rPr>
                <a:t>cậu</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bạn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mày</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chúng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mày</a:t>
              </a:r>
              <a:r>
                <a:rPr lang="en-US" sz="2400" b="1" dirty="0">
                  <a:solidFill>
                    <a:srgbClr val="0000FF"/>
                  </a:solidFill>
                  <a:latin typeface="Times New Roman" panose="02020603050405020304" pitchFamily="18" charset="0"/>
                  <a:cs typeface="Times New Roman" panose="02020603050405020304" pitchFamily="18" charset="0"/>
                </a:rPr>
                <a:t>, …</a:t>
              </a:r>
              <a:endParaRPr lang="en-US" sz="26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grpSp>
      <p:grpSp>
        <p:nvGrpSpPr>
          <p:cNvPr id="6" name="Group 14"/>
          <p:cNvGrpSpPr>
            <a:grpSpLocks/>
          </p:cNvGrpSpPr>
          <p:nvPr/>
        </p:nvGrpSpPr>
        <p:grpSpPr bwMode="auto">
          <a:xfrm>
            <a:off x="90488" y="3467100"/>
            <a:ext cx="8894762" cy="884238"/>
            <a:chOff x="133350" y="4706735"/>
            <a:chExt cx="8858250" cy="1295400"/>
          </a:xfrm>
        </p:grpSpPr>
        <p:sp>
          <p:nvSpPr>
            <p:cNvPr id="16" name="Rectangle: Rounded Corners 8">
              <a:extLst/>
            </p:cNvPr>
            <p:cNvSpPr/>
            <p:nvPr/>
          </p:nvSpPr>
          <p:spPr>
            <a:xfrm>
              <a:off x="133350" y="4706735"/>
              <a:ext cx="4784056" cy="12954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14036" eaLnBrk="0" fontAlgn="base" hangingPunct="0">
                <a:spcBef>
                  <a:spcPct val="0"/>
                </a:spcBef>
                <a:spcAft>
                  <a:spcPct val="0"/>
                </a:spcAft>
                <a:defRPr/>
              </a:pPr>
              <a:r>
                <a:rPr lang="en-US" sz="2400" b="1" dirty="0" err="1">
                  <a:solidFill>
                    <a:schemeClr val="tx1"/>
                  </a:solidFill>
                  <a:latin typeface="Times New Roman" panose="02020603050405020304" pitchFamily="18" charset="0"/>
                  <a:cs typeface="Times New Roman" panose="02020603050405020304" pitchFamily="18" charset="0"/>
                </a:rPr>
                <a:t>Chỉ</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người</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vật</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được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nhắc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tới</a:t>
              </a:r>
              <a:r>
                <a:rPr lang="en-US" sz="2400" b="1" dirty="0">
                  <a:solidFill>
                    <a:schemeClr val="tx1"/>
                  </a:solidFill>
                  <a:latin typeface="Times New Roman" panose="02020603050405020304" pitchFamily="18" charset="0"/>
                  <a:cs typeface="Times New Roman" panose="02020603050405020304" pitchFamily="18" charset="0"/>
                </a:rPr>
                <a:t> </a:t>
              </a:r>
            </a:p>
            <a:p>
              <a:pPr algn="ctr" defTabSz="914036" eaLnBrk="0" fontAlgn="base" hangingPunct="0">
                <a:spcBef>
                  <a:spcPct val="0"/>
                </a:spcBef>
                <a:spcAft>
                  <a:spcPct val="0"/>
                </a:spcAft>
                <a:defRPr/>
              </a:pPr>
              <a:r>
                <a:rPr lang="en-US" sz="2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r>
                <a:rPr lang="en-US" sz="24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ngôi</a:t>
              </a:r>
              <a:r>
                <a:rPr lang="en-US" sz="2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4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thứ</a:t>
              </a:r>
              <a:r>
                <a:rPr lang="en-US" sz="2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4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ba</a:t>
              </a:r>
              <a:r>
                <a:rPr lang="en-US" sz="2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endPar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17" name="Rectangle 16">
              <a:extLst/>
            </p:cNvPr>
            <p:cNvSpPr/>
            <p:nvPr/>
          </p:nvSpPr>
          <p:spPr>
            <a:xfrm>
              <a:off x="4726107" y="4706735"/>
              <a:ext cx="4265493" cy="129540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defTabSz="914036" eaLnBrk="0" fontAlgn="base" hangingPunct="0">
                <a:spcBef>
                  <a:spcPct val="0"/>
                </a:spcBef>
                <a:spcAft>
                  <a:spcPct val="0"/>
                </a:spcAft>
                <a:defRPr/>
              </a:pPr>
              <a:r>
                <a:rPr lang="en-US" sz="2400" b="1" dirty="0" err="1">
                  <a:solidFill>
                    <a:srgbClr val="0000FF"/>
                  </a:solidFill>
                  <a:latin typeface="Times New Roman" panose="02020603050405020304" pitchFamily="18" charset="0"/>
                  <a:cs typeface="Times New Roman" panose="02020603050405020304" pitchFamily="18" charset="0"/>
                </a:rPr>
                <a:t>nó</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chúng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hắn</a:t>
              </a:r>
              <a:r>
                <a:rPr lang="en-US" sz="2400" b="1" dirty="0">
                  <a:solidFill>
                    <a:srgbClr val="0000FF"/>
                  </a:solidFill>
                  <a:latin typeface="Times New Roman" panose="02020603050405020304" pitchFamily="18" charset="0"/>
                  <a:cs typeface="Times New Roman" panose="02020603050405020304" pitchFamily="18" charset="0"/>
                </a:rPr>
                <a:t>, …</a:t>
              </a:r>
              <a:endParaRPr lang="en-US" sz="26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grpSp>
    </p:spTree>
    <p:extLst>
      <p:ext uri="{BB962C8B-B14F-4D97-AF65-F5344CB8AC3E}">
        <p14:creationId xmlns:p14="http://schemas.microsoft.com/office/powerpoint/2010/main" val="2923580595"/>
      </p:ext>
    </p:extLst>
  </p:cSld>
  <p:clrMapOvr>
    <a:masterClrMapping/>
  </p:clrMapOvr>
  <p:transition spd="slow">
    <p:wipe/>
    <p:sndAc>
      <p:end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xit" presetSubtype="21" fill="hold" grpId="1" nodeType="clickEffect">
                                  <p:stCondLst>
                                    <p:cond delay="0"/>
                                  </p:stCondLst>
                                  <p:childTnLst>
                                    <p:animEffect transition="out" filter="barn(inVertical)">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80"/>
                                        </p:tgtEl>
                                        <p:attrNameLst>
                                          <p:attrName>style.visibility</p:attrName>
                                        </p:attrNameLst>
                                      </p:cBhvr>
                                      <p:to>
                                        <p:strVal val="visible"/>
                                      </p:to>
                                    </p:set>
                                    <p:animEffect transition="in" filter="wipe(left)">
                                      <p:cBhvr>
                                        <p:cTn id="17" dur="500"/>
                                        <p:tgtEl>
                                          <p:spTgt spid="245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xit" presetSubtype="10" fill="hold" grpId="1" nodeType="clickEffect">
                                  <p:stCondLst>
                                    <p:cond delay="0"/>
                                  </p:stCondLst>
                                  <p:childTnLst>
                                    <p:animEffect transition="out" filter="randombar(horizontal)">
                                      <p:cBhvr>
                                        <p:cTn id="21" dur="500"/>
                                        <p:tgtEl>
                                          <p:spTgt spid="24580"/>
                                        </p:tgtEl>
                                      </p:cBhvr>
                                    </p:animEffect>
                                    <p:set>
                                      <p:cBhvr>
                                        <p:cTn id="22" dur="1" fill="hold">
                                          <p:stCondLst>
                                            <p:cond delay="499"/>
                                          </p:stCondLst>
                                        </p:cTn>
                                        <p:tgtEl>
                                          <p:spTgt spid="24580"/>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left)">
                                      <p:cBhvr>
                                        <p:cTn id="32" dur="500"/>
                                        <p:tgtEl>
                                          <p:spTgt spid="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500"/>
                                        <p:tgtEl>
                                          <p:spTgt spid="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left)">
                                      <p:cBhvr>
                                        <p:cTn id="42" dur="500"/>
                                        <p:tgtEl>
                                          <p:spTgt spid="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left)">
                                      <p:cBhvr>
                                        <p:cTn id="47" dur="500"/>
                                        <p:tgtEl>
                                          <p:spTgt spid="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4" presetClass="exit" presetSubtype="10" fill="hold" grpId="1" nodeType="clickEffect">
                                  <p:stCondLst>
                                    <p:cond delay="0"/>
                                  </p:stCondLst>
                                  <p:childTnLst>
                                    <p:animEffect transition="out" filter="randombar(horizontal)">
                                      <p:cBhvr>
                                        <p:cTn id="51" dur="500"/>
                                        <p:tgtEl>
                                          <p:spTgt spid="5"/>
                                        </p:tgtEl>
                                      </p:cBhvr>
                                    </p:animEffect>
                                    <p:set>
                                      <p:cBhvr>
                                        <p:cTn id="52" dur="1" fill="hold">
                                          <p:stCondLst>
                                            <p:cond delay="499"/>
                                          </p:stCondLst>
                                        </p:cTn>
                                        <p:tgtEl>
                                          <p:spTgt spid="5"/>
                                        </p:tgtEl>
                                        <p:attrNameLst>
                                          <p:attrName>style.visibility</p:attrName>
                                        </p:attrNameLst>
                                      </p:cBhvr>
                                      <p:to>
                                        <p:strVal val="hidden"/>
                                      </p:to>
                                    </p:set>
                                  </p:childTnLst>
                                </p:cTn>
                              </p:par>
                            </p:childTnLst>
                          </p:cTn>
                        </p:par>
                        <p:par>
                          <p:cTn id="53" fill="hold" nodeType="afterGroup">
                            <p:stCondLst>
                              <p:cond delay="500"/>
                            </p:stCondLst>
                            <p:childTnLst>
                              <p:par>
                                <p:cTn id="54" presetID="22" presetClass="entr" presetSubtype="8" fill="hold" grpId="0" nodeType="afterEffect">
                                  <p:stCondLst>
                                    <p:cond delay="0"/>
                                  </p:stCondLst>
                                  <p:childTnLst>
                                    <p:set>
                                      <p:cBhvr>
                                        <p:cTn id="55" dur="1" fill="hold">
                                          <p:stCondLst>
                                            <p:cond delay="0"/>
                                          </p:stCondLst>
                                        </p:cTn>
                                        <p:tgtEl>
                                          <p:spTgt spid="24582"/>
                                        </p:tgtEl>
                                        <p:attrNameLst>
                                          <p:attrName>style.visibility</p:attrName>
                                        </p:attrNameLst>
                                      </p:cBhvr>
                                      <p:to>
                                        <p:strVal val="visible"/>
                                      </p:to>
                                    </p:set>
                                    <p:animEffect transition="in" filter="wipe(left)">
                                      <p:cBhvr>
                                        <p:cTn id="56" dur="500"/>
                                        <p:tgtEl>
                                          <p:spTgt spid="245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p:bldP spid="24580" grpId="1"/>
      <p:bldP spid="5" grpId="0" animBg="1"/>
      <p:bldP spid="5" grpId="1" animBg="1"/>
      <p:bldP spid="24582" grpId="0" animBg="1"/>
      <p:bldP spid="2" grpId="0"/>
      <p:bldP spid="2" grpId="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14"/>
          <p:cNvSpPr>
            <a:spLocks noChangeArrowheads="1"/>
          </p:cNvSpPr>
          <p:nvPr/>
        </p:nvSpPr>
        <p:spPr bwMode="auto">
          <a:xfrm>
            <a:off x="1460511" y="804863"/>
            <a:ext cx="6157913" cy="88423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lIns="91370" tIns="45688" rIns="91370" bIns="45688" anchor="ctr"/>
          <a:lstStyle>
            <a:lvl1pPr marL="342900" indent="-342900">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ctr" defTabSz="914036" fontAlgn="base">
              <a:spcBef>
                <a:spcPct val="0"/>
              </a:spcBef>
              <a:spcAft>
                <a:spcPct val="0"/>
              </a:spcAft>
              <a:defRPr/>
            </a:pPr>
            <a:r>
              <a:rPr lang="en-US" b="1" dirty="0">
                <a:solidFill>
                  <a:prstClr val="white"/>
                </a:solidFill>
                <a:latin typeface="Times New Roman" panose="02020603050405020304" pitchFamily="18" charset="0"/>
                <a:cs typeface="Times New Roman" panose="02020603050405020304" pitchFamily="18" charset="0"/>
              </a:rPr>
              <a:t>     Đại từ xưng hô là từ như thế nào?</a:t>
            </a:r>
            <a:endParaRPr lang="en-US" b="1" dirty="0">
              <a:solidFill>
                <a:prstClr val="white"/>
              </a:solidFill>
              <a:latin typeface=".VnTime" panose="020B7200000000000000" pitchFamily="34" charset="0"/>
              <a:cs typeface="Arial" panose="020B0604020202020204" pitchFamily="34" charset="0"/>
            </a:endParaRPr>
          </a:p>
        </p:txBody>
      </p:sp>
      <p:sp>
        <p:nvSpPr>
          <p:cNvPr id="4" name="TextBox 3"/>
          <p:cNvSpPr txBox="1"/>
          <p:nvPr/>
        </p:nvSpPr>
        <p:spPr>
          <a:xfrm>
            <a:off x="242888" y="741366"/>
            <a:ext cx="8640762" cy="1569596"/>
          </a:xfrm>
          <a:prstGeom prst="rect">
            <a:avLst/>
          </a:prstGeom>
        </p:spPr>
        <p:style>
          <a:lnRef idx="1">
            <a:schemeClr val="accent4"/>
          </a:lnRef>
          <a:fillRef idx="2">
            <a:schemeClr val="accent4"/>
          </a:fillRef>
          <a:effectRef idx="1">
            <a:schemeClr val="accent4"/>
          </a:effectRef>
          <a:fontRef idx="minor">
            <a:schemeClr val="dk1"/>
          </a:fontRef>
        </p:style>
        <p:txBody>
          <a:bodyPr lIns="91370" tIns="45688" rIns="91370" bIns="45688">
            <a:spAutoFit/>
          </a:bodyPr>
          <a:lstStyle/>
          <a:p>
            <a:pPr algn="just" defTabSz="914036" fontAlgn="base">
              <a:spcBef>
                <a:spcPct val="0"/>
              </a:spcBef>
              <a:spcAft>
                <a:spcPct val="0"/>
              </a:spcAft>
              <a:defRPr/>
            </a:pPr>
            <a:r>
              <a:rPr lang="en-US" sz="3200" dirty="0">
                <a:solidFill>
                  <a:prstClr val="black"/>
                </a:solidFill>
                <a:latin typeface="Times New Roman" pitchFamily="18" charset="0"/>
                <a:cs typeface="Times New Roman" pitchFamily="18" charset="0"/>
              </a:rPr>
              <a:t>1. </a:t>
            </a:r>
            <a:r>
              <a:rPr lang="vi-VN" sz="3200" dirty="0">
                <a:solidFill>
                  <a:prstClr val="black"/>
                </a:solidFill>
                <a:latin typeface="Times New Roman" pitchFamily="18" charset="0"/>
                <a:cs typeface="Times New Roman" pitchFamily="18" charset="0"/>
              </a:rPr>
              <a:t>Đại từ xưng hô là từ được người nói dùng để tự chỉ mình hay chỉ người khác khi giao tiếp: </a:t>
            </a:r>
            <a:r>
              <a:rPr lang="vi-VN" sz="3200" b="1" i="1" dirty="0">
                <a:solidFill>
                  <a:prstClr val="black"/>
                </a:solidFill>
                <a:latin typeface="Times New Roman" pitchFamily="18" charset="0"/>
                <a:cs typeface="Times New Roman" pitchFamily="18" charset="0"/>
              </a:rPr>
              <a:t>tôi, chúng tôi; mày, chúng mày; nó, chúng nó, …</a:t>
            </a:r>
            <a:endParaRPr lang="vi-VN" sz="3200" i="1" dirty="0">
              <a:solidFill>
                <a:prstClr val="black"/>
              </a:solidFill>
              <a:latin typeface="Times New Roman" pitchFamily="18" charset="0"/>
              <a:cs typeface="Times New Roman" pitchFamily="18" charset="0"/>
            </a:endParaRPr>
          </a:p>
        </p:txBody>
      </p:sp>
      <p:sp>
        <p:nvSpPr>
          <p:cNvPr id="5" name="TextBox 4"/>
          <p:cNvSpPr txBox="1">
            <a:spLocks noChangeArrowheads="1"/>
          </p:cNvSpPr>
          <p:nvPr/>
        </p:nvSpPr>
        <p:spPr bwMode="auto">
          <a:xfrm>
            <a:off x="242888" y="2798766"/>
            <a:ext cx="8640762" cy="1384930"/>
          </a:xfrm>
          <a:prstGeom prst="rect">
            <a:avLst/>
          </a:prstGeom>
          <a:ln/>
        </p:spPr>
        <p:style>
          <a:lnRef idx="1">
            <a:schemeClr val="accent1"/>
          </a:lnRef>
          <a:fillRef idx="2">
            <a:schemeClr val="accent1"/>
          </a:fillRef>
          <a:effectRef idx="1">
            <a:schemeClr val="accent1"/>
          </a:effectRef>
          <a:fontRef idx="minor">
            <a:schemeClr val="dk1"/>
          </a:fontRef>
        </p:style>
        <p:txBody>
          <a:bodyPr lIns="91370" tIns="45688" rIns="91370" bIns="45688">
            <a:spAutoFit/>
          </a:bodyPr>
          <a:lstStyle>
            <a:lvl1pPr marL="342900" indent="-342900">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just" defTabSz="914036" fontAlgn="base">
              <a:spcBef>
                <a:spcPct val="0"/>
              </a:spcBef>
              <a:spcAft>
                <a:spcPct val="0"/>
              </a:spcAft>
              <a:defRPr/>
            </a:pP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Trong</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giao</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tiếp</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người</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Việt</a:t>
            </a:r>
            <a:r>
              <a:rPr lang="en-US" b="1" dirty="0">
                <a:solidFill>
                  <a:prstClr val="white"/>
                </a:solidFill>
                <a:latin typeface="Times New Roman" panose="02020603050405020304" pitchFamily="18" charset="0"/>
                <a:cs typeface="Times New Roman" panose="02020603050405020304" pitchFamily="18" charset="0"/>
              </a:rPr>
              <a:t> Nam </a:t>
            </a:r>
            <a:r>
              <a:rPr lang="en-US" b="1" dirty="0" err="1">
                <a:solidFill>
                  <a:prstClr val="white"/>
                </a:solidFill>
                <a:latin typeface="Times New Roman" panose="02020603050405020304" pitchFamily="18" charset="0"/>
                <a:cs typeface="Times New Roman" panose="02020603050405020304" pitchFamily="18" charset="0"/>
              </a:rPr>
              <a:t>còn</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dùng</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những</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danh</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từ</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chỉ</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người</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làm</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đại</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từ</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xưng</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hô</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nào</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để</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thể</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hiện</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rõ</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thứ</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bậc</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tuổi</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tác</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giới</a:t>
            </a:r>
            <a:r>
              <a:rPr lang="en-US" b="1" dirty="0">
                <a:solidFill>
                  <a:prstClr val="white"/>
                </a:solidFill>
                <a:latin typeface="Times New Roman" panose="02020603050405020304" pitchFamily="18" charset="0"/>
                <a:cs typeface="Times New Roman" panose="02020603050405020304" pitchFamily="18" charset="0"/>
              </a:rPr>
              <a:t> </a:t>
            </a:r>
            <a:r>
              <a:rPr lang="en-US" b="1" dirty="0" err="1">
                <a:solidFill>
                  <a:prstClr val="white"/>
                </a:solidFill>
                <a:latin typeface="Times New Roman" panose="02020603050405020304" pitchFamily="18" charset="0"/>
                <a:cs typeface="Times New Roman" panose="02020603050405020304" pitchFamily="18" charset="0"/>
              </a:rPr>
              <a:t>tính</a:t>
            </a:r>
            <a:r>
              <a:rPr lang="en-US" b="1" dirty="0">
                <a:solidFill>
                  <a:prstClr val="white"/>
                </a:solidFill>
                <a:latin typeface="Times New Roman" panose="02020603050405020304" pitchFamily="18" charset="0"/>
                <a:cs typeface="Times New Roman" panose="02020603050405020304" pitchFamily="18" charset="0"/>
              </a:rPr>
              <a:t>?</a:t>
            </a:r>
            <a:endParaRPr lang="en-US" dirty="0">
              <a:solidFill>
                <a:prstClr val="white"/>
              </a:solidFill>
            </a:endParaRPr>
          </a:p>
        </p:txBody>
      </p:sp>
      <p:sp>
        <p:nvSpPr>
          <p:cNvPr id="6" name="TextBox 5"/>
          <p:cNvSpPr txBox="1">
            <a:spLocks noChangeArrowheads="1"/>
          </p:cNvSpPr>
          <p:nvPr/>
        </p:nvSpPr>
        <p:spPr bwMode="auto">
          <a:xfrm>
            <a:off x="242888" y="2460631"/>
            <a:ext cx="8640762" cy="2062038"/>
          </a:xfrm>
          <a:prstGeom prst="rect">
            <a:avLst/>
          </a:prstGeom>
          <a:ln/>
        </p:spPr>
        <p:style>
          <a:lnRef idx="1">
            <a:schemeClr val="accent2"/>
          </a:lnRef>
          <a:fillRef idx="2">
            <a:schemeClr val="accent2"/>
          </a:fillRef>
          <a:effectRef idx="1">
            <a:schemeClr val="accent2"/>
          </a:effectRef>
          <a:fontRef idx="minor">
            <a:schemeClr val="dk1"/>
          </a:fontRef>
        </p:style>
        <p:txBody>
          <a:bodyPr lIns="91370" tIns="45688" rIns="91370" bIns="45688">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just" defTabSz="914036" fontAlgn="base">
              <a:spcBef>
                <a:spcPct val="0"/>
              </a:spcBef>
              <a:spcAft>
                <a:spcPct val="0"/>
              </a:spcAft>
              <a:defRPr/>
            </a:pPr>
            <a:r>
              <a:rPr lang="vi-VN" sz="3200" dirty="0">
                <a:solidFill>
                  <a:prstClr val="black"/>
                </a:solidFill>
                <a:latin typeface="Times New Roman" panose="02020603050405020304" pitchFamily="18" charset="0"/>
                <a:cs typeface="Times New Roman" panose="02020603050405020304" pitchFamily="18" charset="0"/>
              </a:rPr>
              <a:t>2. Bên cạnh các từ nói trên, người Việt Nam còn dùng nhiều danh từ chỉ người làm đại từ xưng hô để thể hiện rõ thứ bậc, tuổi tác, giới tính: </a:t>
            </a:r>
            <a:r>
              <a:rPr lang="vi-VN" sz="3200" b="1" i="1" dirty="0">
                <a:solidFill>
                  <a:prstClr val="black"/>
                </a:solidFill>
                <a:latin typeface="Times New Roman" panose="02020603050405020304" pitchFamily="18" charset="0"/>
                <a:cs typeface="Times New Roman" panose="02020603050405020304" pitchFamily="18" charset="0"/>
              </a:rPr>
              <a:t>ông, bà, anh, chị,</a:t>
            </a:r>
            <a:r>
              <a:rPr lang="vi-VN" sz="3200" i="1" dirty="0">
                <a:solidFill>
                  <a:prstClr val="black"/>
                </a:solidFill>
                <a:latin typeface="Times New Roman" panose="02020603050405020304" pitchFamily="18" charset="0"/>
                <a:cs typeface="Times New Roman" panose="02020603050405020304" pitchFamily="18" charset="0"/>
              </a:rPr>
              <a:t> </a:t>
            </a:r>
            <a:r>
              <a:rPr lang="vi-VN" sz="3200" b="1" i="1" dirty="0">
                <a:solidFill>
                  <a:prstClr val="black"/>
                </a:solidFill>
                <a:latin typeface="Times New Roman" panose="02020603050405020304" pitchFamily="18" charset="0"/>
                <a:cs typeface="Times New Roman" panose="02020603050405020304" pitchFamily="18" charset="0"/>
              </a:rPr>
              <a:t>em, cháu, thầy, bạn,…</a:t>
            </a:r>
            <a:endParaRPr lang="vi-VN" sz="3200" i="1" dirty="0">
              <a:solidFill>
                <a:prstClr val="black"/>
              </a:solidFill>
              <a:latin typeface="Times New Roman" panose="02020603050405020304" pitchFamily="18" charset="0"/>
              <a:cs typeface="Times New Roman" panose="02020603050405020304" pitchFamily="18" charset="0"/>
            </a:endParaRPr>
          </a:p>
        </p:txBody>
      </p:sp>
      <p:sp>
        <p:nvSpPr>
          <p:cNvPr id="7" name="TextBox 6"/>
          <p:cNvSpPr txBox="1">
            <a:spLocks noChangeArrowheads="1"/>
          </p:cNvSpPr>
          <p:nvPr/>
        </p:nvSpPr>
        <p:spPr bwMode="auto">
          <a:xfrm>
            <a:off x="1016000" y="5202240"/>
            <a:ext cx="7145338" cy="523156"/>
          </a:xfrm>
          <a:prstGeom prst="rect">
            <a:avLst/>
          </a:prstGeom>
          <a:ln/>
        </p:spPr>
        <p:style>
          <a:lnRef idx="1">
            <a:schemeClr val="accent1"/>
          </a:lnRef>
          <a:fillRef idx="2">
            <a:schemeClr val="accent1"/>
          </a:fillRef>
          <a:effectRef idx="1">
            <a:schemeClr val="accent1"/>
          </a:effectRef>
          <a:fontRef idx="minor">
            <a:schemeClr val="dk1"/>
          </a:fontRef>
        </p:style>
        <p:txBody>
          <a:bodyPr lIns="91370" tIns="45688" rIns="91370" bIns="45688">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defTabSz="914036" fontAlgn="base">
              <a:spcBef>
                <a:spcPct val="0"/>
              </a:spcBef>
              <a:spcAft>
                <a:spcPct val="0"/>
              </a:spcAft>
              <a:defRPr/>
            </a:pPr>
            <a:r>
              <a:rPr lang="en-US" b="1" dirty="0">
                <a:solidFill>
                  <a:prstClr val="white"/>
                </a:solidFill>
                <a:latin typeface="Times New Roman" panose="02020603050405020304" pitchFamily="18" charset="0"/>
                <a:cs typeface="Times New Roman" panose="02020603050405020304" pitchFamily="18" charset="0"/>
              </a:rPr>
              <a:t>Khi xưng hô cần có thái độ như thế nào?</a:t>
            </a:r>
          </a:p>
        </p:txBody>
      </p:sp>
      <p:sp>
        <p:nvSpPr>
          <p:cNvPr id="8" name="Rectangle 7"/>
          <p:cNvSpPr>
            <a:spLocks noChangeArrowheads="1"/>
          </p:cNvSpPr>
          <p:nvPr/>
        </p:nvSpPr>
        <p:spPr bwMode="auto">
          <a:xfrm>
            <a:off x="268288" y="4767266"/>
            <a:ext cx="8640762" cy="1569596"/>
          </a:xfrm>
          <a:prstGeom prst="rect">
            <a:avLst/>
          </a:prstGeom>
          <a:ln/>
        </p:spPr>
        <p:style>
          <a:lnRef idx="1">
            <a:schemeClr val="accent6"/>
          </a:lnRef>
          <a:fillRef idx="2">
            <a:schemeClr val="accent6"/>
          </a:fillRef>
          <a:effectRef idx="1">
            <a:schemeClr val="accent6"/>
          </a:effectRef>
          <a:fontRef idx="minor">
            <a:schemeClr val="dk1"/>
          </a:fontRef>
        </p:style>
        <p:txBody>
          <a:bodyPr lIns="91370" tIns="45688" rIns="91370" bIns="45688">
            <a:spAutoFit/>
          </a:bodyPr>
          <a:lstStyle>
            <a:lvl1pPr>
              <a:defRPr sz="2800">
                <a:solidFill>
                  <a:schemeClr val="tx1"/>
                </a:solidFill>
                <a:latin typeface=".VnArial" panose="020B7200000000000000" pitchFamily="34" charset="0"/>
              </a:defRPr>
            </a:lvl1pPr>
            <a:lvl2pPr marL="742950" indent="-285750">
              <a:defRPr sz="2800">
                <a:solidFill>
                  <a:schemeClr val="tx1"/>
                </a:solidFill>
                <a:latin typeface=".VnArial" panose="020B7200000000000000" pitchFamily="34" charset="0"/>
              </a:defRPr>
            </a:lvl2pPr>
            <a:lvl3pPr marL="1143000" indent="-228600">
              <a:defRPr sz="2800">
                <a:solidFill>
                  <a:schemeClr val="tx1"/>
                </a:solidFill>
                <a:latin typeface=".VnArial" panose="020B7200000000000000" pitchFamily="34" charset="0"/>
              </a:defRPr>
            </a:lvl3pPr>
            <a:lvl4pPr marL="1600200" indent="-228600">
              <a:defRPr sz="2800">
                <a:solidFill>
                  <a:schemeClr val="tx1"/>
                </a:solidFill>
                <a:latin typeface=".VnArial" panose="020B7200000000000000" pitchFamily="34" charset="0"/>
              </a:defRPr>
            </a:lvl4pPr>
            <a:lvl5pPr marL="2057400" indent="-228600">
              <a:defRPr sz="2800">
                <a:solidFill>
                  <a:schemeClr val="tx1"/>
                </a:solidFill>
                <a:latin typeface=".VnArial" panose="020B7200000000000000" pitchFamily="34" charset="0"/>
              </a:defRPr>
            </a:lvl5pPr>
            <a:lvl6pPr marL="2514600" indent="-228600" eaLnBrk="0" fontAlgn="base" hangingPunct="0">
              <a:spcBef>
                <a:spcPct val="0"/>
              </a:spcBef>
              <a:spcAft>
                <a:spcPct val="0"/>
              </a:spcAft>
              <a:defRPr sz="2800">
                <a:solidFill>
                  <a:schemeClr val="tx1"/>
                </a:solidFill>
                <a:latin typeface=".VnArial" panose="020B7200000000000000" pitchFamily="34" charset="0"/>
              </a:defRPr>
            </a:lvl6pPr>
            <a:lvl7pPr marL="2971800" indent="-228600" eaLnBrk="0" fontAlgn="base" hangingPunct="0">
              <a:spcBef>
                <a:spcPct val="0"/>
              </a:spcBef>
              <a:spcAft>
                <a:spcPct val="0"/>
              </a:spcAft>
              <a:defRPr sz="2800">
                <a:solidFill>
                  <a:schemeClr val="tx1"/>
                </a:solidFill>
                <a:latin typeface=".VnArial" panose="020B7200000000000000" pitchFamily="34" charset="0"/>
              </a:defRPr>
            </a:lvl7pPr>
            <a:lvl8pPr marL="3429000" indent="-228600" eaLnBrk="0" fontAlgn="base" hangingPunct="0">
              <a:spcBef>
                <a:spcPct val="0"/>
              </a:spcBef>
              <a:spcAft>
                <a:spcPct val="0"/>
              </a:spcAft>
              <a:defRPr sz="2800">
                <a:solidFill>
                  <a:schemeClr val="tx1"/>
                </a:solidFill>
                <a:latin typeface=".VnArial" panose="020B7200000000000000" pitchFamily="34" charset="0"/>
              </a:defRPr>
            </a:lvl8pPr>
            <a:lvl9pPr marL="3886200" indent="-228600" eaLnBrk="0" fontAlgn="base" hangingPunct="0">
              <a:spcBef>
                <a:spcPct val="0"/>
              </a:spcBef>
              <a:spcAft>
                <a:spcPct val="0"/>
              </a:spcAft>
              <a:defRPr sz="2800">
                <a:solidFill>
                  <a:schemeClr val="tx1"/>
                </a:solidFill>
                <a:latin typeface=".VnArial" panose="020B7200000000000000" pitchFamily="34" charset="0"/>
              </a:defRPr>
            </a:lvl9pPr>
          </a:lstStyle>
          <a:p>
            <a:pPr algn="just" defTabSz="914036" fontAlgn="base">
              <a:spcBef>
                <a:spcPct val="0"/>
              </a:spcBef>
              <a:spcAft>
                <a:spcPct val="0"/>
              </a:spcAft>
              <a:defRPr/>
            </a:pPr>
            <a:r>
              <a:rPr lang="vi-VN" sz="3200" dirty="0">
                <a:solidFill>
                  <a:prstClr val="black"/>
                </a:solidFill>
                <a:latin typeface="Times New Roman" panose="02020603050405020304" pitchFamily="18" charset="0"/>
                <a:cs typeface="Times New Roman" panose="02020603050405020304" pitchFamily="18" charset="0"/>
              </a:rPr>
              <a:t>3. Khi xưng hô, cần chú ý chọn từ cho lịch sự, thể hiện đúng mối quan hệ giữa mình với người nghe và người được nhắc tới.</a:t>
            </a:r>
          </a:p>
        </p:txBody>
      </p:sp>
      <p:sp>
        <p:nvSpPr>
          <p:cNvPr id="3" name="Rectangle 2"/>
          <p:cNvSpPr/>
          <p:nvPr/>
        </p:nvSpPr>
        <p:spPr>
          <a:xfrm>
            <a:off x="3074989" y="34928"/>
            <a:ext cx="2917825" cy="4222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370" tIns="45688" rIns="91370" bIns="45688" anchor="ctr"/>
          <a:lstStyle/>
          <a:p>
            <a:pPr algn="ctr" defTabSz="914036" eaLnBrk="0" fontAlgn="base" hangingPunct="0">
              <a:spcBef>
                <a:spcPct val="0"/>
              </a:spcBef>
              <a:spcAft>
                <a:spcPct val="0"/>
              </a:spcAft>
              <a:defRPr/>
            </a:pPr>
            <a:r>
              <a:rPr lang="en-US" sz="3600" b="1" dirty="0">
                <a:solidFill>
                  <a:srgbClr val="FF0000"/>
                </a:solidFill>
                <a:latin typeface="Times New Roman" panose="02020603050405020304" pitchFamily="18" charset="0"/>
                <a:cs typeface="Times New Roman" panose="02020603050405020304" pitchFamily="18" charset="0"/>
              </a:rPr>
              <a:t>II - </a:t>
            </a:r>
            <a:r>
              <a:rPr lang="en-US" sz="3600" b="1" dirty="0" err="1">
                <a:solidFill>
                  <a:srgbClr val="FF0000"/>
                </a:solidFill>
                <a:latin typeface="Times New Roman" panose="02020603050405020304" pitchFamily="18" charset="0"/>
                <a:cs typeface="Times New Roman" panose="02020603050405020304" pitchFamily="18" charset="0"/>
              </a:rPr>
              <a:t>Ghi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nhớ</a:t>
            </a:r>
            <a:endParaRPr lang="en-US"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5755036"/>
      </p:ext>
    </p:extLst>
  </p:cSld>
  <p:clrMapOvr>
    <a:masterClrMapping/>
  </p:clrMapOvr>
  <p:transition spd="slow">
    <p:wipe/>
    <p:sndAc>
      <p:end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wipe(left)">
                                      <p:cBhvr>
                                        <p:cTn id="7" dur="5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xit" presetSubtype="10" fill="hold" grpId="1" nodeType="clickEffect">
                                  <p:stCondLst>
                                    <p:cond delay="0"/>
                                  </p:stCondLst>
                                  <p:childTnLst>
                                    <p:animEffect transition="out" filter="randombar(horizontal)">
                                      <p:cBhvr>
                                        <p:cTn id="11" dur="500"/>
                                        <p:tgtEl>
                                          <p:spTgt spid="30722"/>
                                        </p:tgtEl>
                                      </p:cBhvr>
                                    </p:animEffect>
                                    <p:set>
                                      <p:cBhvr>
                                        <p:cTn id="12" dur="1" fill="hold">
                                          <p:stCondLst>
                                            <p:cond delay="499"/>
                                          </p:stCondLst>
                                        </p:cTn>
                                        <p:tgtEl>
                                          <p:spTgt spid="30722"/>
                                        </p:tgtEl>
                                        <p:attrNameLst>
                                          <p:attrName>style.visibility</p:attrName>
                                        </p:attrNameLst>
                                      </p:cBhvr>
                                      <p:to>
                                        <p:strVal val="hidden"/>
                                      </p:to>
                                    </p:set>
                                  </p:childTnLst>
                                </p:cTn>
                              </p:par>
                              <p:par>
                                <p:cTn id="13" presetID="22" presetClass="entr" presetSubtype="8"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left)">
                                      <p:cBhvr>
                                        <p:cTn id="25" dur="500"/>
                                        <p:tgtEl>
                                          <p:spTgt spid="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4" presetClass="exit" presetSubtype="10" fill="hold" grpId="1" nodeType="clickEffect">
                                  <p:stCondLst>
                                    <p:cond delay="0"/>
                                  </p:stCondLst>
                                  <p:childTnLst>
                                    <p:animEffect transition="out" filter="randombar(horizontal)">
                                      <p:cBhvr>
                                        <p:cTn id="29" dur="500"/>
                                        <p:tgtEl>
                                          <p:spTgt spid="5"/>
                                        </p:tgtEl>
                                      </p:cBhvr>
                                    </p:animEffect>
                                    <p:set>
                                      <p:cBhvr>
                                        <p:cTn id="30" dur="1" fill="hold">
                                          <p:stCondLst>
                                            <p:cond delay="499"/>
                                          </p:stCondLst>
                                        </p:cTn>
                                        <p:tgtEl>
                                          <p:spTgt spid="5"/>
                                        </p:tgtEl>
                                        <p:attrNameLst>
                                          <p:attrName>style.visibility</p:attrName>
                                        </p:attrNameLst>
                                      </p:cBhvr>
                                      <p:to>
                                        <p:strVal val="hidden"/>
                                      </p:to>
                                    </p:set>
                                  </p:childTnLst>
                                </p:cTn>
                              </p:par>
                              <p:par>
                                <p:cTn id="31" presetID="22" presetClass="entr" presetSubtype="8"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left)">
                                      <p:cBhvr>
                                        <p:cTn id="33" dur="500"/>
                                        <p:tgtEl>
                                          <p:spTgt spid="7"/>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4" presetClass="exit" presetSubtype="10" fill="hold" grpId="1" nodeType="clickEffect">
                                  <p:stCondLst>
                                    <p:cond delay="0"/>
                                  </p:stCondLst>
                                  <p:childTnLst>
                                    <p:animEffect transition="out" filter="randombar(horizontal)">
                                      <p:cBhvr>
                                        <p:cTn id="37" dur="500"/>
                                        <p:tgtEl>
                                          <p:spTgt spid="7"/>
                                        </p:tgtEl>
                                      </p:cBhvr>
                                    </p:animEffect>
                                    <p:set>
                                      <p:cBhvr>
                                        <p:cTn id="38" dur="1" fill="hold">
                                          <p:stCondLst>
                                            <p:cond delay="499"/>
                                          </p:stCondLst>
                                        </p:cTn>
                                        <p:tgtEl>
                                          <p:spTgt spid="7"/>
                                        </p:tgtEl>
                                        <p:attrNameLst>
                                          <p:attrName>style.visibility</p:attrName>
                                        </p:attrNameLst>
                                      </p:cBhvr>
                                      <p:to>
                                        <p:strVal val="hidden"/>
                                      </p:to>
                                    </p:set>
                                  </p:childTnLst>
                                </p:cTn>
                              </p:par>
                              <p:par>
                                <p:cTn id="39" presetID="22" presetClass="entr" presetSubtype="8"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500"/>
                                        <p:tgtEl>
                                          <p:spTgt spid="8"/>
                                        </p:tgtEl>
                                      </p:cBhvr>
                                    </p:animEffect>
                                  </p:childTnLst>
                                </p:cTn>
                              </p:par>
                            </p:childTnLst>
                          </p:cTn>
                        </p:par>
                        <p:par>
                          <p:cTn id="42" fill="hold" nodeType="withGroup">
                            <p:stCondLst>
                              <p:cond delay="500"/>
                            </p:stCondLst>
                            <p:childTnLst>
                              <p:par>
                                <p:cTn id="43" presetID="22" presetClass="entr" presetSubtype="8" fill="hold" grpId="0" nodeType="after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left)">
                                      <p:cBhvr>
                                        <p:cTn id="4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p:bldP spid="30722" grpId="1" animBg="1"/>
      <p:bldP spid="4" grpId="0" animBg="1"/>
      <p:bldP spid="5" grpId="0" animBg="1"/>
      <p:bldP spid="5" grpId="1" animBg="1"/>
      <p:bldP spid="6" grpId="0" animBg="1"/>
      <p:bldP spid="7" grpId="0" animBg="1"/>
      <p:bldP spid="7" grpId="1" animBg="1"/>
      <p:bldP spid="8"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Text Box 18"/>
          <p:cNvSpPr txBox="1">
            <a:spLocks noChangeArrowheads="1"/>
          </p:cNvSpPr>
          <p:nvPr/>
        </p:nvSpPr>
        <p:spPr bwMode="auto">
          <a:xfrm>
            <a:off x="228600" y="2819405"/>
            <a:ext cx="4191000" cy="369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eaLnBrk="0" fontAlgn="base" hangingPunct="0">
              <a:spcBef>
                <a:spcPct val="50000"/>
              </a:spcBef>
              <a:spcAft>
                <a:spcPct val="0"/>
              </a:spcAft>
            </a:pPr>
            <a:endParaRPr lang="vi-VN" sz="1800">
              <a:solidFill>
                <a:srgbClr val="3333FF"/>
              </a:solidFill>
              <a:latin typeface="Tahoma" pitchFamily="34" charset="0"/>
              <a:cs typeface="Arial" pitchFamily="34" charset="0"/>
            </a:endParaRPr>
          </a:p>
        </p:txBody>
      </p:sp>
      <p:sp>
        <p:nvSpPr>
          <p:cNvPr id="118787" name="Text Box 19"/>
          <p:cNvSpPr txBox="1">
            <a:spLocks noChangeArrowheads="1"/>
          </p:cNvSpPr>
          <p:nvPr/>
        </p:nvSpPr>
        <p:spPr bwMode="auto">
          <a:xfrm>
            <a:off x="609600" y="3810003"/>
            <a:ext cx="3352800" cy="369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eaLnBrk="0" fontAlgn="base" hangingPunct="0">
              <a:spcBef>
                <a:spcPct val="50000"/>
              </a:spcBef>
              <a:spcAft>
                <a:spcPct val="0"/>
              </a:spcAft>
            </a:pPr>
            <a:endParaRPr lang="vi-VN" sz="1800">
              <a:solidFill>
                <a:srgbClr val="3333FF"/>
              </a:solidFill>
              <a:latin typeface="Tahoma" pitchFamily="34" charset="0"/>
              <a:cs typeface="Arial" pitchFamily="34" charset="0"/>
            </a:endParaRPr>
          </a:p>
        </p:txBody>
      </p:sp>
      <p:sp>
        <p:nvSpPr>
          <p:cNvPr id="581635" name="Text Box 3"/>
          <p:cNvSpPr txBox="1">
            <a:spLocks noChangeArrowheads="1"/>
          </p:cNvSpPr>
          <p:nvPr/>
        </p:nvSpPr>
        <p:spPr bwMode="auto">
          <a:xfrm>
            <a:off x="1" y="-26981"/>
            <a:ext cx="3381375" cy="584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eaLnBrk="0" fontAlgn="base" hangingPunct="0">
              <a:spcBef>
                <a:spcPct val="50000"/>
              </a:spcBef>
              <a:spcAft>
                <a:spcPct val="0"/>
              </a:spcAft>
            </a:pPr>
            <a:r>
              <a:rPr lang="en-US" sz="2000" b="1" dirty="0">
                <a:solidFill>
                  <a:srgbClr val="FF0000"/>
                </a:solidFill>
                <a:latin typeface="Times New Roman" pitchFamily="18" charset="0"/>
                <a:cs typeface="Times New Roman" pitchFamily="18" charset="0"/>
              </a:rPr>
              <a:t> </a:t>
            </a:r>
            <a:r>
              <a:rPr lang="en-US" sz="3200" b="1" dirty="0">
                <a:solidFill>
                  <a:srgbClr val="FF0000"/>
                </a:solidFill>
                <a:latin typeface="Times New Roman" pitchFamily="18" charset="0"/>
                <a:cs typeface="Times New Roman" pitchFamily="18" charset="0"/>
              </a:rPr>
              <a:t>III – Luyện tập</a:t>
            </a:r>
          </a:p>
        </p:txBody>
      </p:sp>
      <p:sp>
        <p:nvSpPr>
          <p:cNvPr id="118789" name="Text Box 24"/>
          <p:cNvSpPr txBox="1">
            <a:spLocks noChangeArrowheads="1"/>
          </p:cNvSpPr>
          <p:nvPr/>
        </p:nvSpPr>
        <p:spPr bwMode="auto">
          <a:xfrm>
            <a:off x="11" y="2095508"/>
            <a:ext cx="8882063" cy="3970253"/>
          </a:xfrm>
          <a:prstGeom prst="rect">
            <a:avLst/>
          </a:prstGeom>
          <a:solidFill>
            <a:srgbClr val="FFCCFF">
              <a:alpha val="3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defTabSz="914036" eaLnBrk="0" fontAlgn="base" hangingPunct="0">
              <a:spcBef>
                <a:spcPct val="0"/>
              </a:spcBef>
              <a:spcAft>
                <a:spcPct val="0"/>
              </a:spcAft>
            </a:pPr>
            <a:r>
              <a:rPr lang="vi-VN" dirty="0">
                <a:solidFill>
                  <a:prstClr val="black"/>
                </a:solidFill>
                <a:latin typeface="Times New Roman" pitchFamily="18" charset="0"/>
                <a:cs typeface="Times New Roman" pitchFamily="18" charset="0"/>
              </a:rPr>
              <a:t>Trời mùa thu mát mẻ. Trên bờ sông, một con rùa đang cố sức tập chạy. Một con thỏ thấy thế liền mỉa mai:</a:t>
            </a:r>
          </a:p>
          <a:p>
            <a:pPr defTabSz="914036" eaLnBrk="0" fontAlgn="base" hangingPunct="0">
              <a:spcBef>
                <a:spcPct val="0"/>
              </a:spcBef>
              <a:spcAft>
                <a:spcPct val="0"/>
              </a:spcAft>
            </a:pPr>
            <a:r>
              <a:rPr lang="vi-VN" dirty="0">
                <a:solidFill>
                  <a:prstClr val="black"/>
                </a:solidFill>
                <a:latin typeface="Times New Roman" pitchFamily="18" charset="0"/>
                <a:cs typeface="Times New Roman" pitchFamily="18" charset="0"/>
              </a:rPr>
              <a:t>     - Đã gọi là chậm như rùa mà cũng đòi tập chạy à!</a:t>
            </a:r>
          </a:p>
          <a:p>
            <a:pPr defTabSz="914036" eaLnBrk="0" fontAlgn="base" hangingPunct="0">
              <a:spcBef>
                <a:spcPct val="0"/>
              </a:spcBef>
              <a:spcAft>
                <a:spcPct val="0"/>
              </a:spcAft>
            </a:pPr>
            <a:r>
              <a:rPr lang="en-US" dirty="0">
                <a:solidFill>
                  <a:prstClr val="black"/>
                </a:solidFill>
                <a:latin typeface="Times New Roman" pitchFamily="18" charset="0"/>
                <a:cs typeface="Times New Roman" pitchFamily="18" charset="0"/>
              </a:rPr>
              <a:t>     </a:t>
            </a:r>
            <a:r>
              <a:rPr lang="vi-VN" dirty="0">
                <a:solidFill>
                  <a:prstClr val="black"/>
                </a:solidFill>
                <a:latin typeface="Times New Roman" pitchFamily="18" charset="0"/>
                <a:cs typeface="Times New Roman" pitchFamily="18" charset="0"/>
              </a:rPr>
              <a:t>Rùa đáp:  </a:t>
            </a:r>
          </a:p>
          <a:p>
            <a:pPr defTabSz="914036" eaLnBrk="0" fontAlgn="base" hangingPunct="0">
              <a:spcBef>
                <a:spcPct val="0"/>
              </a:spcBef>
              <a:spcAft>
                <a:spcPct val="0"/>
              </a:spcAft>
            </a:pPr>
            <a:r>
              <a:rPr lang="vi-VN" dirty="0">
                <a:solidFill>
                  <a:prstClr val="black"/>
                </a:solidFill>
                <a:latin typeface="Times New Roman" pitchFamily="18" charset="0"/>
                <a:cs typeface="Times New Roman" pitchFamily="18" charset="0"/>
              </a:rPr>
              <a:t>     - Anh đừng giễu tôi!   Anh với tôi thử chạy thi coi ai hơn!</a:t>
            </a:r>
          </a:p>
          <a:p>
            <a:pPr defTabSz="914036" eaLnBrk="0" fontAlgn="base" hangingPunct="0">
              <a:spcBef>
                <a:spcPct val="0"/>
              </a:spcBef>
              <a:spcAft>
                <a:spcPct val="0"/>
              </a:spcAft>
            </a:pPr>
            <a:r>
              <a:rPr lang="en-US" dirty="0">
                <a:solidFill>
                  <a:prstClr val="black"/>
                </a:solidFill>
                <a:latin typeface="Times New Roman" pitchFamily="18" charset="0"/>
                <a:cs typeface="Times New Roman" pitchFamily="18" charset="0"/>
              </a:rPr>
              <a:t>     Thỏ ngạc nhiên:</a:t>
            </a:r>
          </a:p>
          <a:p>
            <a:pPr defTabSz="914036" eaLnBrk="0" fontAlgn="base" hangingPunct="0">
              <a:spcBef>
                <a:spcPct val="0"/>
              </a:spcBef>
              <a:spcAft>
                <a:spcPct val="0"/>
              </a:spcAft>
            </a:pPr>
            <a:r>
              <a:rPr lang="vi-VN" dirty="0">
                <a:solidFill>
                  <a:prstClr val="black"/>
                </a:solidFill>
                <a:latin typeface="Times New Roman" pitchFamily="18" charset="0"/>
                <a:cs typeface="Times New Roman" pitchFamily="18" charset="0"/>
              </a:rPr>
              <a:t>     - Rùa mà dám chạy thi với thỏ sao? Ta chấp chú em một nửa </a:t>
            </a:r>
            <a:r>
              <a:rPr lang="en-US" dirty="0">
                <a:solidFill>
                  <a:prstClr val="black"/>
                </a:solidFill>
                <a:latin typeface="Times New Roman" pitchFamily="18" charset="0"/>
                <a:cs typeface="Times New Roman" pitchFamily="18" charset="0"/>
              </a:rPr>
              <a:t>đ</a:t>
            </a:r>
            <a:r>
              <a:rPr lang="vi-VN" dirty="0">
                <a:solidFill>
                  <a:prstClr val="black"/>
                </a:solidFill>
                <a:latin typeface="Times New Roman" pitchFamily="18" charset="0"/>
                <a:cs typeface="Times New Roman" pitchFamily="18" charset="0"/>
              </a:rPr>
              <a:t>ường đó.</a:t>
            </a:r>
            <a:endParaRPr lang="en-US" dirty="0">
              <a:solidFill>
                <a:prstClr val="black"/>
              </a:solidFill>
              <a:latin typeface="Times New Roman" pitchFamily="18" charset="0"/>
              <a:cs typeface="Times New Roman" pitchFamily="18" charset="0"/>
            </a:endParaRPr>
          </a:p>
          <a:p>
            <a:pPr algn="r" defTabSz="914036" eaLnBrk="0" fontAlgn="base" hangingPunct="0">
              <a:spcBef>
                <a:spcPct val="0"/>
              </a:spcBef>
              <a:spcAft>
                <a:spcPct val="0"/>
              </a:spcAft>
            </a:pPr>
            <a:r>
              <a:rPr lang="en-US" dirty="0">
                <a:solidFill>
                  <a:prstClr val="black"/>
                </a:solidFill>
                <a:latin typeface="Times New Roman" pitchFamily="18" charset="0"/>
                <a:cs typeface="Times New Roman" pitchFamily="18" charset="0"/>
              </a:rPr>
              <a:t>Theo La Phông-ten</a:t>
            </a:r>
            <a:endParaRPr lang="vi-VN" dirty="0">
              <a:solidFill>
                <a:prstClr val="black"/>
              </a:solidFill>
              <a:latin typeface="Times New Roman" pitchFamily="18" charset="0"/>
              <a:cs typeface="Times New Roman" pitchFamily="18" charset="0"/>
            </a:endParaRPr>
          </a:p>
        </p:txBody>
      </p:sp>
      <p:sp>
        <p:nvSpPr>
          <p:cNvPr id="118790" name="Text Box 26"/>
          <p:cNvSpPr txBox="1">
            <a:spLocks noChangeArrowheads="1"/>
          </p:cNvSpPr>
          <p:nvPr/>
        </p:nvSpPr>
        <p:spPr bwMode="auto">
          <a:xfrm>
            <a:off x="228601" y="555626"/>
            <a:ext cx="8797925" cy="1384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0" tIns="45688" rIns="91370" bIns="45688">
            <a:spAutoFit/>
          </a:bodyPr>
          <a:lstStyle>
            <a:lvl1pPr>
              <a:defRPr sz="2800">
                <a:solidFill>
                  <a:schemeClr val="tx1"/>
                </a:solidFill>
                <a:latin typeface=".VnArial" pitchFamily="34" charset="0"/>
              </a:defRPr>
            </a:lvl1pPr>
            <a:lvl2pPr marL="742950" indent="-285750">
              <a:defRPr sz="2800">
                <a:solidFill>
                  <a:schemeClr val="tx1"/>
                </a:solidFill>
                <a:latin typeface=".VnArial" pitchFamily="34" charset="0"/>
              </a:defRPr>
            </a:lvl2pPr>
            <a:lvl3pPr marL="1143000" indent="-228600">
              <a:defRPr sz="2800">
                <a:solidFill>
                  <a:schemeClr val="tx1"/>
                </a:solidFill>
                <a:latin typeface=".VnArial" pitchFamily="34" charset="0"/>
              </a:defRPr>
            </a:lvl3pPr>
            <a:lvl4pPr marL="1600200" indent="-228600">
              <a:defRPr sz="2800">
                <a:solidFill>
                  <a:schemeClr val="tx1"/>
                </a:solidFill>
                <a:latin typeface=".VnArial" pitchFamily="34" charset="0"/>
              </a:defRPr>
            </a:lvl4pPr>
            <a:lvl5pPr marL="2057400" indent="-228600">
              <a:defRPr sz="2800">
                <a:solidFill>
                  <a:schemeClr val="tx1"/>
                </a:solidFill>
                <a:latin typeface=".VnArial" pitchFamily="34" charset="0"/>
              </a:defRPr>
            </a:lvl5pPr>
            <a:lvl6pPr marL="2514600" indent="-228600" eaLnBrk="0" fontAlgn="base" hangingPunct="0">
              <a:spcBef>
                <a:spcPct val="0"/>
              </a:spcBef>
              <a:spcAft>
                <a:spcPct val="0"/>
              </a:spcAft>
              <a:defRPr sz="2800">
                <a:solidFill>
                  <a:schemeClr val="tx1"/>
                </a:solidFill>
                <a:latin typeface=".VnArial" pitchFamily="34" charset="0"/>
              </a:defRPr>
            </a:lvl6pPr>
            <a:lvl7pPr marL="2971800" indent="-228600" eaLnBrk="0" fontAlgn="base" hangingPunct="0">
              <a:spcBef>
                <a:spcPct val="0"/>
              </a:spcBef>
              <a:spcAft>
                <a:spcPct val="0"/>
              </a:spcAft>
              <a:defRPr sz="2800">
                <a:solidFill>
                  <a:schemeClr val="tx1"/>
                </a:solidFill>
                <a:latin typeface=".VnArial" pitchFamily="34" charset="0"/>
              </a:defRPr>
            </a:lvl7pPr>
            <a:lvl8pPr marL="3429000" indent="-228600" eaLnBrk="0" fontAlgn="base" hangingPunct="0">
              <a:spcBef>
                <a:spcPct val="0"/>
              </a:spcBef>
              <a:spcAft>
                <a:spcPct val="0"/>
              </a:spcAft>
              <a:defRPr sz="2800">
                <a:solidFill>
                  <a:schemeClr val="tx1"/>
                </a:solidFill>
                <a:latin typeface=".VnArial" pitchFamily="34" charset="0"/>
              </a:defRPr>
            </a:lvl8pPr>
            <a:lvl9pPr marL="3886200" indent="-228600" eaLnBrk="0" fontAlgn="base" hangingPunct="0">
              <a:spcBef>
                <a:spcPct val="0"/>
              </a:spcBef>
              <a:spcAft>
                <a:spcPct val="0"/>
              </a:spcAft>
              <a:defRPr sz="2800">
                <a:solidFill>
                  <a:schemeClr val="tx1"/>
                </a:solidFill>
                <a:latin typeface=".VnArial" pitchFamily="34" charset="0"/>
              </a:defRPr>
            </a:lvl9pPr>
          </a:lstStyle>
          <a:p>
            <a:pPr algn="just" defTabSz="914036" fontAlgn="base">
              <a:spcBef>
                <a:spcPct val="0"/>
              </a:spcBef>
              <a:spcAft>
                <a:spcPct val="0"/>
              </a:spcAft>
            </a:pPr>
            <a:r>
              <a:rPr lang="en-US" b="1" dirty="0">
                <a:solidFill>
                  <a:srgbClr val="0000FF"/>
                </a:solidFill>
                <a:latin typeface="Times New Roman" pitchFamily="18" charset="0"/>
                <a:cs typeface="Times New Roman" pitchFamily="18" charset="0"/>
              </a:rPr>
              <a:t>             </a:t>
            </a:r>
            <a:r>
              <a:rPr lang="en-US" b="1" u="sng" dirty="0">
                <a:solidFill>
                  <a:srgbClr val="0000FF"/>
                </a:solidFill>
                <a:latin typeface="Times New Roman" pitchFamily="18" charset="0"/>
                <a:cs typeface="Times New Roman" pitchFamily="18" charset="0"/>
              </a:rPr>
              <a:t>Bài 1:</a:t>
            </a:r>
            <a:r>
              <a:rPr lang="en-US" b="1" dirty="0">
                <a:solidFill>
                  <a:srgbClr val="0000FF"/>
                </a:solidFill>
                <a:latin typeface="Times New Roman" pitchFamily="18" charset="0"/>
                <a:cs typeface="Times New Roman" pitchFamily="18" charset="0"/>
              </a:rPr>
              <a:t>  Tìm các đại từ xưng hô và nhận xét về </a:t>
            </a:r>
          </a:p>
          <a:p>
            <a:pPr algn="just" defTabSz="914036" fontAlgn="base">
              <a:spcBef>
                <a:spcPct val="0"/>
              </a:spcBef>
              <a:spcAft>
                <a:spcPct val="0"/>
              </a:spcAft>
            </a:pPr>
            <a:r>
              <a:rPr lang="en-US" b="1" dirty="0">
                <a:solidFill>
                  <a:srgbClr val="0000FF"/>
                </a:solidFill>
                <a:latin typeface="Times New Roman" pitchFamily="18" charset="0"/>
                <a:cs typeface="Times New Roman" pitchFamily="18" charset="0"/>
              </a:rPr>
              <a:t>thái độ, tình cảm của nhân vật khi dùng mỗi đại từ trong đoạn văn sau:</a:t>
            </a:r>
          </a:p>
        </p:txBody>
      </p:sp>
      <p:sp>
        <p:nvSpPr>
          <p:cNvPr id="581652" name="Line 20"/>
          <p:cNvSpPr>
            <a:spLocks noChangeShapeType="1"/>
          </p:cNvSpPr>
          <p:nvPr/>
        </p:nvSpPr>
        <p:spPr bwMode="auto">
          <a:xfrm>
            <a:off x="3911611" y="1009650"/>
            <a:ext cx="2157413"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3" name="Line 20"/>
          <p:cNvSpPr>
            <a:spLocks noChangeShapeType="1"/>
          </p:cNvSpPr>
          <p:nvPr/>
        </p:nvSpPr>
        <p:spPr bwMode="auto">
          <a:xfrm>
            <a:off x="769939" y="4235450"/>
            <a:ext cx="536575"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4" name="Line 20"/>
          <p:cNvSpPr>
            <a:spLocks noChangeShapeType="1"/>
          </p:cNvSpPr>
          <p:nvPr/>
        </p:nvSpPr>
        <p:spPr bwMode="auto">
          <a:xfrm>
            <a:off x="2908301" y="4252913"/>
            <a:ext cx="473075"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5" name="Line 20"/>
          <p:cNvSpPr>
            <a:spLocks noChangeShapeType="1"/>
          </p:cNvSpPr>
          <p:nvPr/>
        </p:nvSpPr>
        <p:spPr bwMode="auto">
          <a:xfrm>
            <a:off x="5688013" y="5080000"/>
            <a:ext cx="3048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6" name="Line 20"/>
          <p:cNvSpPr>
            <a:spLocks noChangeShapeType="1"/>
          </p:cNvSpPr>
          <p:nvPr/>
        </p:nvSpPr>
        <p:spPr bwMode="auto">
          <a:xfrm flipV="1">
            <a:off x="3695711" y="4252913"/>
            <a:ext cx="608013" cy="127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7" name="Line 20"/>
          <p:cNvSpPr>
            <a:spLocks noChangeShapeType="1"/>
          </p:cNvSpPr>
          <p:nvPr/>
        </p:nvSpPr>
        <p:spPr bwMode="auto">
          <a:xfrm flipV="1">
            <a:off x="6877050" y="5113338"/>
            <a:ext cx="998538"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13" name="Line 20"/>
          <p:cNvSpPr>
            <a:spLocks noChangeShapeType="1"/>
          </p:cNvSpPr>
          <p:nvPr/>
        </p:nvSpPr>
        <p:spPr bwMode="auto">
          <a:xfrm>
            <a:off x="4959350" y="4235450"/>
            <a:ext cx="3048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
        <p:nvSpPr>
          <p:cNvPr id="19" name="Line 20"/>
          <p:cNvSpPr>
            <a:spLocks noChangeShapeType="1"/>
          </p:cNvSpPr>
          <p:nvPr/>
        </p:nvSpPr>
        <p:spPr bwMode="auto">
          <a:xfrm>
            <a:off x="331789" y="1431925"/>
            <a:ext cx="5083175"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91370" tIns="45688" rIns="91370" bIns="45688"/>
          <a:lstStyle/>
          <a:p>
            <a:pPr defTabSz="914036" eaLnBrk="0" fontAlgn="base" hangingPunct="0">
              <a:spcBef>
                <a:spcPct val="0"/>
              </a:spcBef>
              <a:spcAft>
                <a:spcPct val="0"/>
              </a:spcAft>
            </a:pPr>
            <a:endParaRPr lang="vi-VN" sz="2800">
              <a:solidFill>
                <a:prstClr val="black"/>
              </a:solidFill>
              <a:latin typeface=".VnArial" pitchFamily="34" charset="0"/>
            </a:endParaRPr>
          </a:p>
        </p:txBody>
      </p:sp>
    </p:spTree>
    <p:extLst>
      <p:ext uri="{BB962C8B-B14F-4D97-AF65-F5344CB8AC3E}">
        <p14:creationId xmlns:p14="http://schemas.microsoft.com/office/powerpoint/2010/main" val="755272040"/>
      </p:ext>
    </p:extLst>
  </p:cSld>
  <p:clrMapOvr>
    <a:masterClrMapping/>
  </p:clrMapOvr>
  <p:transition spd="slow">
    <p:wipe/>
    <p:sndAc>
      <p:end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581635"/>
                                        </p:tgtEl>
                                        <p:attrNameLst>
                                          <p:attrName>style.visibility</p:attrName>
                                        </p:attrNameLst>
                                      </p:cBhvr>
                                      <p:to>
                                        <p:strVal val="visible"/>
                                      </p:to>
                                    </p:set>
                                    <p:animEffect transition="in" filter="box(in)">
                                      <p:cBhvr>
                                        <p:cTn id="7" dur="500"/>
                                        <p:tgtEl>
                                          <p:spTgt spid="5816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581652"/>
                                        </p:tgtEl>
                                        <p:attrNameLst>
                                          <p:attrName>style.visibility</p:attrName>
                                        </p:attrNameLst>
                                      </p:cBhvr>
                                      <p:to>
                                        <p:strVal val="visible"/>
                                      </p:to>
                                    </p:set>
                                    <p:anim calcmode="lin" valueType="num">
                                      <p:cBhvr>
                                        <p:cTn id="12" dur="500" fill="hold"/>
                                        <p:tgtEl>
                                          <p:spTgt spid="581652"/>
                                        </p:tgtEl>
                                        <p:attrNameLst>
                                          <p:attrName>ppt_w</p:attrName>
                                        </p:attrNameLst>
                                      </p:cBhvr>
                                      <p:tavLst>
                                        <p:tav tm="0">
                                          <p:val>
                                            <p:fltVal val="0"/>
                                          </p:val>
                                        </p:tav>
                                        <p:tav tm="100000">
                                          <p:val>
                                            <p:strVal val="#ppt_w"/>
                                          </p:val>
                                        </p:tav>
                                      </p:tavLst>
                                    </p:anim>
                                    <p:anim calcmode="lin" valueType="num">
                                      <p:cBhvr>
                                        <p:cTn id="13" dur="500" fill="hold"/>
                                        <p:tgtEl>
                                          <p:spTgt spid="581652"/>
                                        </p:tgtEl>
                                        <p:attrNameLst>
                                          <p:attrName>ppt_h</p:attrName>
                                        </p:attrNameLst>
                                      </p:cBhvr>
                                      <p:tavLst>
                                        <p:tav tm="0">
                                          <p:val>
                                            <p:fltVal val="0"/>
                                          </p:val>
                                        </p:tav>
                                        <p:tav tm="100000">
                                          <p:val>
                                            <p:strVal val="#ppt_h"/>
                                          </p:val>
                                        </p:tav>
                                      </p:tavLst>
                                    </p:anim>
                                    <p:animEffect transition="in" filter="fade">
                                      <p:cBhvr>
                                        <p:cTn id="14" dur="500"/>
                                        <p:tgtEl>
                                          <p:spTgt spid="58165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p:cTn id="26" dur="500" fill="hold"/>
                                        <p:tgtEl>
                                          <p:spTgt spid="3"/>
                                        </p:tgtEl>
                                        <p:attrNameLst>
                                          <p:attrName>ppt_w</p:attrName>
                                        </p:attrNameLst>
                                      </p:cBhvr>
                                      <p:tavLst>
                                        <p:tav tm="0">
                                          <p:val>
                                            <p:fltVal val="0"/>
                                          </p:val>
                                        </p:tav>
                                        <p:tav tm="100000">
                                          <p:val>
                                            <p:strVal val="#ppt_w"/>
                                          </p:val>
                                        </p:tav>
                                      </p:tavLst>
                                    </p:anim>
                                    <p:anim calcmode="lin" valueType="num">
                                      <p:cBhvr>
                                        <p:cTn id="27" dur="500" fill="hold"/>
                                        <p:tgtEl>
                                          <p:spTgt spid="3"/>
                                        </p:tgtEl>
                                        <p:attrNameLst>
                                          <p:attrName>ppt_h</p:attrName>
                                        </p:attrNameLst>
                                      </p:cBhvr>
                                      <p:tavLst>
                                        <p:tav tm="0">
                                          <p:val>
                                            <p:fltVal val="0"/>
                                          </p:val>
                                        </p:tav>
                                        <p:tav tm="100000">
                                          <p:val>
                                            <p:strVal val="#ppt_h"/>
                                          </p:val>
                                        </p:tav>
                                      </p:tavLst>
                                    </p:anim>
                                    <p:animEffect transition="in" filter="fade">
                                      <p:cBhvr>
                                        <p:cTn id="28" dur="500"/>
                                        <p:tgtEl>
                                          <p:spTgt spid="3"/>
                                        </p:tgtEl>
                                      </p:cBhvr>
                                    </p:animEffect>
                                  </p:childTnLst>
                                </p:cTn>
                              </p:par>
                              <p:par>
                                <p:cTn id="29" presetID="53"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par>
                                <p:cTn id="34" presetID="53" presetClass="entr" presetSubtype="0" fill="hold" grpId="0" nodeType="with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500" fill="hold"/>
                                        <p:tgtEl>
                                          <p:spTgt spid="5"/>
                                        </p:tgtEl>
                                        <p:attrNameLst>
                                          <p:attrName>ppt_w</p:attrName>
                                        </p:attrNameLst>
                                      </p:cBhvr>
                                      <p:tavLst>
                                        <p:tav tm="0">
                                          <p:val>
                                            <p:fltVal val="0"/>
                                          </p:val>
                                        </p:tav>
                                        <p:tav tm="100000">
                                          <p:val>
                                            <p:strVal val="#ppt_w"/>
                                          </p:val>
                                        </p:tav>
                                      </p:tavLst>
                                    </p:anim>
                                    <p:anim calcmode="lin" valueType="num">
                                      <p:cBhvr>
                                        <p:cTn id="37" dur="500" fill="hold"/>
                                        <p:tgtEl>
                                          <p:spTgt spid="5"/>
                                        </p:tgtEl>
                                        <p:attrNameLst>
                                          <p:attrName>ppt_h</p:attrName>
                                        </p:attrNameLst>
                                      </p:cBhvr>
                                      <p:tavLst>
                                        <p:tav tm="0">
                                          <p:val>
                                            <p:fltVal val="0"/>
                                          </p:val>
                                        </p:tav>
                                        <p:tav tm="100000">
                                          <p:val>
                                            <p:strVal val="#ppt_h"/>
                                          </p:val>
                                        </p:tav>
                                      </p:tavLst>
                                    </p:anim>
                                    <p:animEffect transition="in" filter="fade">
                                      <p:cBhvr>
                                        <p:cTn id="38" dur="500"/>
                                        <p:tgtEl>
                                          <p:spTgt spid="5"/>
                                        </p:tgtEl>
                                      </p:cBhvr>
                                    </p:animEffect>
                                  </p:childTnLst>
                                </p:cTn>
                              </p:par>
                              <p:par>
                                <p:cTn id="39" presetID="53" presetClass="entr" presetSubtype="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p:cTn id="41" dur="500" fill="hold"/>
                                        <p:tgtEl>
                                          <p:spTgt spid="6"/>
                                        </p:tgtEl>
                                        <p:attrNameLst>
                                          <p:attrName>ppt_w</p:attrName>
                                        </p:attrNameLst>
                                      </p:cBhvr>
                                      <p:tavLst>
                                        <p:tav tm="0">
                                          <p:val>
                                            <p:fltVal val="0"/>
                                          </p:val>
                                        </p:tav>
                                        <p:tav tm="100000">
                                          <p:val>
                                            <p:strVal val="#ppt_w"/>
                                          </p:val>
                                        </p:tav>
                                      </p:tavLst>
                                    </p:anim>
                                    <p:anim calcmode="lin" valueType="num">
                                      <p:cBhvr>
                                        <p:cTn id="42" dur="500" fill="hold"/>
                                        <p:tgtEl>
                                          <p:spTgt spid="6"/>
                                        </p:tgtEl>
                                        <p:attrNameLst>
                                          <p:attrName>ppt_h</p:attrName>
                                        </p:attrNameLst>
                                      </p:cBhvr>
                                      <p:tavLst>
                                        <p:tav tm="0">
                                          <p:val>
                                            <p:fltVal val="0"/>
                                          </p:val>
                                        </p:tav>
                                        <p:tav tm="100000">
                                          <p:val>
                                            <p:strVal val="#ppt_h"/>
                                          </p:val>
                                        </p:tav>
                                      </p:tavLst>
                                    </p:anim>
                                    <p:animEffect transition="in" filter="fade">
                                      <p:cBhvr>
                                        <p:cTn id="43" dur="500"/>
                                        <p:tgtEl>
                                          <p:spTgt spid="6"/>
                                        </p:tgtEl>
                                      </p:cBhvr>
                                    </p:animEffect>
                                  </p:childTnLst>
                                </p:cTn>
                              </p:par>
                              <p:par>
                                <p:cTn id="44" presetID="53" presetClass="entr" presetSubtype="0" fill="hold" grpId="0" nodeType="with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animEffect transition="in" filter="fade">
                                      <p:cBhvr>
                                        <p:cTn id="48" dur="500"/>
                                        <p:tgtEl>
                                          <p:spTgt spid="7"/>
                                        </p:tgtEl>
                                      </p:cBhvr>
                                    </p:animEffect>
                                  </p:childTnLst>
                                </p:cTn>
                              </p:par>
                              <p:par>
                                <p:cTn id="49" presetID="53"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500" fill="hold"/>
                                        <p:tgtEl>
                                          <p:spTgt spid="13"/>
                                        </p:tgtEl>
                                        <p:attrNameLst>
                                          <p:attrName>ppt_w</p:attrName>
                                        </p:attrNameLst>
                                      </p:cBhvr>
                                      <p:tavLst>
                                        <p:tav tm="0">
                                          <p:val>
                                            <p:fltVal val="0"/>
                                          </p:val>
                                        </p:tav>
                                        <p:tav tm="100000">
                                          <p:val>
                                            <p:strVal val="#ppt_w"/>
                                          </p:val>
                                        </p:tav>
                                      </p:tavLst>
                                    </p:anim>
                                    <p:anim calcmode="lin" valueType="num">
                                      <p:cBhvr>
                                        <p:cTn id="52" dur="500" fill="hold"/>
                                        <p:tgtEl>
                                          <p:spTgt spid="13"/>
                                        </p:tgtEl>
                                        <p:attrNameLst>
                                          <p:attrName>ppt_h</p:attrName>
                                        </p:attrNameLst>
                                      </p:cBhvr>
                                      <p:tavLst>
                                        <p:tav tm="0">
                                          <p:val>
                                            <p:fltVal val="0"/>
                                          </p:val>
                                        </p:tav>
                                        <p:tav tm="100000">
                                          <p:val>
                                            <p:strVal val="#ppt_h"/>
                                          </p:val>
                                        </p:tav>
                                      </p:tavLst>
                                    </p:anim>
                                    <p:animEffect transition="in" filter="fade">
                                      <p:cBhvr>
                                        <p:cTn id="5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1635" grpId="0"/>
      <p:bldP spid="581652" grpId="0" animBg="1"/>
      <p:bldP spid="3" grpId="0" animBg="1"/>
      <p:bldP spid="4" grpId="0" animBg="1"/>
      <p:bldP spid="5" grpId="0" animBg="1"/>
      <p:bldP spid="6" grpId="0" animBg="1"/>
      <p:bldP spid="7" grpId="0" animBg="1"/>
      <p:bldP spid="13" grpId="0" animBg="1"/>
      <p:bldP spid="19" grpId="0" animBg="1"/>
    </p:bldLst>
  </p:timing>
</p:sld>
</file>

<file path=ppt/theme/theme1.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696</TotalTime>
  <Words>1628</Words>
  <Application>Microsoft Office PowerPoint</Application>
  <PresentationFormat>On-screen Show (4:3)</PresentationFormat>
  <Paragraphs>144</Paragraphs>
  <Slides>14</Slides>
  <Notes>1</Notes>
  <HiddenSlides>0</HiddenSlides>
  <MMClips>1</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14</vt:i4>
      </vt:variant>
    </vt:vector>
  </HeadingPairs>
  <TitlesOfParts>
    <vt:vector size="25" baseType="lpstr">
      <vt:lpstr>.VnArial</vt:lpstr>
      <vt:lpstr>.VnTime</vt:lpstr>
      <vt:lpstr>Arial</vt:lpstr>
      <vt:lpstr>Calibri</vt:lpstr>
      <vt:lpstr>Calibri Light</vt:lpstr>
      <vt:lpstr>Tahoma</vt:lpstr>
      <vt:lpstr>Times New Roman</vt:lpstr>
      <vt:lpstr>Times New Roman (Headings)</vt:lpstr>
      <vt:lpstr>4_Default Design</vt:lpstr>
      <vt:lpstr>2_Office Theme</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Thao</cp:lastModifiedBy>
  <cp:revision>97</cp:revision>
  <cp:lastPrinted>2021-04-23T05:03:08Z</cp:lastPrinted>
  <dcterms:created xsi:type="dcterms:W3CDTF">2019-10-29T03:07:07Z</dcterms:created>
  <dcterms:modified xsi:type="dcterms:W3CDTF">2021-12-05T04:07:59Z</dcterms:modified>
</cp:coreProperties>
</file>