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9" r:id="rId3"/>
  </p:sldMasterIdLst>
  <p:notesMasterIdLst>
    <p:notesMasterId r:id="rId18"/>
  </p:notesMasterIdLst>
  <p:sldIdLst>
    <p:sldId id="308"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Lst>
  <p:sldSz cx="9144000" cy="6858000" type="screen4x3"/>
  <p:notesSz cx="6858000" cy="9144000"/>
  <p:defaultTextStyle>
    <a:defPPr>
      <a:defRPr lang="en-US"/>
    </a:defPPr>
    <a:lvl1pPr marL="0" algn="l" defTabSz="913791" rtl="0" eaLnBrk="1" latinLnBrk="0" hangingPunct="1">
      <a:defRPr sz="1900" kern="1200">
        <a:solidFill>
          <a:schemeClr val="tx1"/>
        </a:solidFill>
        <a:latin typeface="+mn-lt"/>
        <a:ea typeface="+mn-ea"/>
        <a:cs typeface="+mn-cs"/>
      </a:defRPr>
    </a:lvl1pPr>
    <a:lvl2pPr marL="456895" algn="l" defTabSz="913791" rtl="0" eaLnBrk="1" latinLnBrk="0" hangingPunct="1">
      <a:defRPr sz="1900" kern="1200">
        <a:solidFill>
          <a:schemeClr val="tx1"/>
        </a:solidFill>
        <a:latin typeface="+mn-lt"/>
        <a:ea typeface="+mn-ea"/>
        <a:cs typeface="+mn-cs"/>
      </a:defRPr>
    </a:lvl2pPr>
    <a:lvl3pPr marL="913791" algn="l" defTabSz="913791" rtl="0" eaLnBrk="1" latinLnBrk="0" hangingPunct="1">
      <a:defRPr sz="1900" kern="1200">
        <a:solidFill>
          <a:schemeClr val="tx1"/>
        </a:solidFill>
        <a:latin typeface="+mn-lt"/>
        <a:ea typeface="+mn-ea"/>
        <a:cs typeface="+mn-cs"/>
      </a:defRPr>
    </a:lvl3pPr>
    <a:lvl4pPr marL="1370688" algn="l" defTabSz="913791" rtl="0" eaLnBrk="1" latinLnBrk="0" hangingPunct="1">
      <a:defRPr sz="1900" kern="1200">
        <a:solidFill>
          <a:schemeClr val="tx1"/>
        </a:solidFill>
        <a:latin typeface="+mn-lt"/>
        <a:ea typeface="+mn-ea"/>
        <a:cs typeface="+mn-cs"/>
      </a:defRPr>
    </a:lvl4pPr>
    <a:lvl5pPr marL="1827584" algn="l" defTabSz="913791" rtl="0" eaLnBrk="1" latinLnBrk="0" hangingPunct="1">
      <a:defRPr sz="1900" kern="1200">
        <a:solidFill>
          <a:schemeClr val="tx1"/>
        </a:solidFill>
        <a:latin typeface="+mn-lt"/>
        <a:ea typeface="+mn-ea"/>
        <a:cs typeface="+mn-cs"/>
      </a:defRPr>
    </a:lvl5pPr>
    <a:lvl6pPr marL="2284476" algn="l" defTabSz="913791" rtl="0" eaLnBrk="1" latinLnBrk="0" hangingPunct="1">
      <a:defRPr sz="1900" kern="1200">
        <a:solidFill>
          <a:schemeClr val="tx1"/>
        </a:solidFill>
        <a:latin typeface="+mn-lt"/>
        <a:ea typeface="+mn-ea"/>
        <a:cs typeface="+mn-cs"/>
      </a:defRPr>
    </a:lvl6pPr>
    <a:lvl7pPr marL="2741371" algn="l" defTabSz="913791" rtl="0" eaLnBrk="1" latinLnBrk="0" hangingPunct="1">
      <a:defRPr sz="1900" kern="1200">
        <a:solidFill>
          <a:schemeClr val="tx1"/>
        </a:solidFill>
        <a:latin typeface="+mn-lt"/>
        <a:ea typeface="+mn-ea"/>
        <a:cs typeface="+mn-cs"/>
      </a:defRPr>
    </a:lvl7pPr>
    <a:lvl8pPr marL="3198264" algn="l" defTabSz="913791" rtl="0" eaLnBrk="1" latinLnBrk="0" hangingPunct="1">
      <a:defRPr sz="1900" kern="1200">
        <a:solidFill>
          <a:schemeClr val="tx1"/>
        </a:solidFill>
        <a:latin typeface="+mn-lt"/>
        <a:ea typeface="+mn-ea"/>
        <a:cs typeface="+mn-cs"/>
      </a:defRPr>
    </a:lvl8pPr>
    <a:lvl9pPr marL="3655166" algn="l" defTabSz="91379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12"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F67E26-8F4A-43CF-BFA9-3F165F73A351}" type="datetimeFigureOut">
              <a:rPr lang="en-US" smtClean="0"/>
              <a:pPr/>
              <a:t>12/5/2021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8751CF-0EC4-4A0E-84EB-23BEBDADB56E}" type="slidenum">
              <a:rPr lang="en-US" smtClean="0"/>
              <a:pPr/>
              <a:t>‹#›</a:t>
            </a:fld>
            <a:endParaRPr lang="en-US"/>
          </a:p>
        </p:txBody>
      </p:sp>
    </p:spTree>
    <p:extLst>
      <p:ext uri="{BB962C8B-B14F-4D97-AF65-F5344CB8AC3E}">
        <p14:creationId xmlns:p14="http://schemas.microsoft.com/office/powerpoint/2010/main" val="1705632570"/>
      </p:ext>
    </p:extLst>
  </p:cSld>
  <p:clrMap bg1="lt1" tx1="dk1" bg2="lt2" tx2="dk2" accent1="accent1" accent2="accent2" accent3="accent3" accent4="accent4" accent5="accent5" accent6="accent6" hlink="hlink" folHlink="folHlink"/>
  <p:notesStyle>
    <a:lvl1pPr marL="0" algn="l" defTabSz="913791" rtl="0" eaLnBrk="1" latinLnBrk="0" hangingPunct="1">
      <a:defRPr sz="1200" kern="1200">
        <a:solidFill>
          <a:schemeClr val="tx1"/>
        </a:solidFill>
        <a:latin typeface="+mn-lt"/>
        <a:ea typeface="+mn-ea"/>
        <a:cs typeface="+mn-cs"/>
      </a:defRPr>
    </a:lvl1pPr>
    <a:lvl2pPr marL="456895" algn="l" defTabSz="913791" rtl="0" eaLnBrk="1" latinLnBrk="0" hangingPunct="1">
      <a:defRPr sz="1200" kern="1200">
        <a:solidFill>
          <a:schemeClr val="tx1"/>
        </a:solidFill>
        <a:latin typeface="+mn-lt"/>
        <a:ea typeface="+mn-ea"/>
        <a:cs typeface="+mn-cs"/>
      </a:defRPr>
    </a:lvl2pPr>
    <a:lvl3pPr marL="913791" algn="l" defTabSz="913791" rtl="0" eaLnBrk="1" latinLnBrk="0" hangingPunct="1">
      <a:defRPr sz="1200" kern="1200">
        <a:solidFill>
          <a:schemeClr val="tx1"/>
        </a:solidFill>
        <a:latin typeface="+mn-lt"/>
        <a:ea typeface="+mn-ea"/>
        <a:cs typeface="+mn-cs"/>
      </a:defRPr>
    </a:lvl3pPr>
    <a:lvl4pPr marL="1370688" algn="l" defTabSz="913791" rtl="0" eaLnBrk="1" latinLnBrk="0" hangingPunct="1">
      <a:defRPr sz="1200" kern="1200">
        <a:solidFill>
          <a:schemeClr val="tx1"/>
        </a:solidFill>
        <a:latin typeface="+mn-lt"/>
        <a:ea typeface="+mn-ea"/>
        <a:cs typeface="+mn-cs"/>
      </a:defRPr>
    </a:lvl4pPr>
    <a:lvl5pPr marL="1827584" algn="l" defTabSz="913791" rtl="0" eaLnBrk="1" latinLnBrk="0" hangingPunct="1">
      <a:defRPr sz="1200" kern="1200">
        <a:solidFill>
          <a:schemeClr val="tx1"/>
        </a:solidFill>
        <a:latin typeface="+mn-lt"/>
        <a:ea typeface="+mn-ea"/>
        <a:cs typeface="+mn-cs"/>
      </a:defRPr>
    </a:lvl5pPr>
    <a:lvl6pPr marL="2284476" algn="l" defTabSz="913791" rtl="0" eaLnBrk="1" latinLnBrk="0" hangingPunct="1">
      <a:defRPr sz="1200" kern="1200">
        <a:solidFill>
          <a:schemeClr val="tx1"/>
        </a:solidFill>
        <a:latin typeface="+mn-lt"/>
        <a:ea typeface="+mn-ea"/>
        <a:cs typeface="+mn-cs"/>
      </a:defRPr>
    </a:lvl6pPr>
    <a:lvl7pPr marL="2741371" algn="l" defTabSz="913791" rtl="0" eaLnBrk="1" latinLnBrk="0" hangingPunct="1">
      <a:defRPr sz="1200" kern="1200">
        <a:solidFill>
          <a:schemeClr val="tx1"/>
        </a:solidFill>
        <a:latin typeface="+mn-lt"/>
        <a:ea typeface="+mn-ea"/>
        <a:cs typeface="+mn-cs"/>
      </a:defRPr>
    </a:lvl7pPr>
    <a:lvl8pPr marL="3198264" algn="l" defTabSz="913791" rtl="0" eaLnBrk="1" latinLnBrk="0" hangingPunct="1">
      <a:defRPr sz="1200" kern="1200">
        <a:solidFill>
          <a:schemeClr val="tx1"/>
        </a:solidFill>
        <a:latin typeface="+mn-lt"/>
        <a:ea typeface="+mn-ea"/>
        <a:cs typeface="+mn-cs"/>
      </a:defRPr>
    </a:lvl8pPr>
    <a:lvl9pPr marL="3655166" algn="l" defTabSz="91379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143000" y="685800"/>
            <a:ext cx="4572000" cy="3429000"/>
          </a:xfrm>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atin typeface="Arial" pitchFamily="34" charset="0"/>
            </a:endParaRPr>
          </a:p>
        </p:txBody>
      </p:sp>
      <p:sp>
        <p:nvSpPr>
          <p:cNvPr id="131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fld id="{879247E2-AE21-4225-BC39-67030661880A}" type="slidenum">
              <a:rPr lang="en-US" sz="1200">
                <a:solidFill>
                  <a:prstClr val="black"/>
                </a:solidFill>
                <a:latin typeface="Arial" pitchFamily="34" charset="0"/>
              </a:rPr>
              <a:pPr/>
              <a:t>11</a:t>
            </a:fld>
            <a:endParaRPr lang="en-US" sz="1200">
              <a:solidFill>
                <a:prstClr val="black"/>
              </a:solidFill>
              <a:latin typeface="Arial" pitchFamily="34" charset="0"/>
            </a:endParaRPr>
          </a:p>
        </p:txBody>
      </p:sp>
    </p:spTree>
    <p:extLst>
      <p:ext uri="{BB962C8B-B14F-4D97-AF65-F5344CB8AC3E}">
        <p14:creationId xmlns:p14="http://schemas.microsoft.com/office/powerpoint/2010/main" val="1643292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948" indent="0" algn="ctr">
              <a:buNone/>
              <a:defRPr/>
            </a:lvl2pPr>
            <a:lvl3pPr marL="913899" indent="0" algn="ctr">
              <a:buNone/>
              <a:defRPr/>
            </a:lvl3pPr>
            <a:lvl4pPr marL="1370849" indent="0" algn="ctr">
              <a:buNone/>
              <a:defRPr/>
            </a:lvl4pPr>
            <a:lvl5pPr marL="1827799" indent="0" algn="ctr">
              <a:buNone/>
              <a:defRPr/>
            </a:lvl5pPr>
            <a:lvl6pPr marL="2284744" indent="0" algn="ctr">
              <a:buNone/>
              <a:defRPr/>
            </a:lvl6pPr>
            <a:lvl7pPr marL="2741693" indent="0" algn="ctr">
              <a:buNone/>
              <a:defRPr/>
            </a:lvl7pPr>
            <a:lvl8pPr marL="3198640" indent="0" algn="ctr">
              <a:buNone/>
              <a:defRPr/>
            </a:lvl8pPr>
            <a:lvl9pPr marL="3655593"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2F5071C2-728D-48C4-96EF-E8A029CA8021}" type="slidenum">
              <a:rPr lang="en-US"/>
              <a:pPr>
                <a:defRPr/>
              </a:pPr>
              <a:t>‹#›</a:t>
            </a:fld>
            <a:endParaRPr lang="en-US"/>
          </a:p>
        </p:txBody>
      </p:sp>
    </p:spTree>
    <p:extLst>
      <p:ext uri="{BB962C8B-B14F-4D97-AF65-F5344CB8AC3E}">
        <p14:creationId xmlns:p14="http://schemas.microsoft.com/office/powerpoint/2010/main" val="327728364"/>
      </p:ext>
    </p:extLst>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F9729036-11C7-4F9D-BB39-4CA2221AC5AD}" type="slidenum">
              <a:rPr lang="en-US"/>
              <a:pPr>
                <a:defRPr/>
              </a:pPr>
              <a:t>‹#›</a:t>
            </a:fld>
            <a:endParaRPr lang="en-US"/>
          </a:p>
        </p:txBody>
      </p:sp>
    </p:spTree>
    <p:extLst>
      <p:ext uri="{BB962C8B-B14F-4D97-AF65-F5344CB8AC3E}">
        <p14:creationId xmlns:p14="http://schemas.microsoft.com/office/powerpoint/2010/main" val="643219097"/>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85DD7DC2-8C3A-401C-AFF0-21FF9F24C70E}" type="slidenum">
              <a:rPr lang="en-US"/>
              <a:pPr>
                <a:defRPr/>
              </a:pPr>
              <a:t>‹#›</a:t>
            </a:fld>
            <a:endParaRPr lang="en-US"/>
          </a:p>
        </p:txBody>
      </p:sp>
    </p:spTree>
    <p:extLst>
      <p:ext uri="{BB962C8B-B14F-4D97-AF65-F5344CB8AC3E}">
        <p14:creationId xmlns:p14="http://schemas.microsoft.com/office/powerpoint/2010/main" val="2226108367"/>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662" indent="0" algn="ctr">
              <a:buNone/>
              <a:defRPr sz="1500"/>
            </a:lvl2pPr>
            <a:lvl3pPr marL="685315" indent="0" algn="ctr">
              <a:buNone/>
              <a:defRPr sz="1400"/>
            </a:lvl3pPr>
            <a:lvl4pPr marL="1027982" indent="0" algn="ctr">
              <a:buNone/>
              <a:defRPr sz="1200"/>
            </a:lvl4pPr>
            <a:lvl5pPr marL="1370643" indent="0" algn="ctr">
              <a:buNone/>
              <a:defRPr sz="1200"/>
            </a:lvl5pPr>
            <a:lvl6pPr marL="1713299" indent="0" algn="ctr">
              <a:buNone/>
              <a:defRPr sz="1200"/>
            </a:lvl6pPr>
            <a:lvl7pPr marL="2055962" indent="0" algn="ctr">
              <a:buNone/>
              <a:defRPr sz="1200"/>
            </a:lvl7pPr>
            <a:lvl8pPr marL="2398620" indent="0" algn="ctr">
              <a:buNone/>
              <a:defRPr sz="1200"/>
            </a:lvl8pPr>
            <a:lvl9pPr marL="2741282"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6" name="Slide Number Placeholder 5"/>
          <p:cNvSpPr>
            <a:spLocks noGrp="1"/>
          </p:cNvSpPr>
          <p:nvPr>
            <p:ph type="sldNum" sz="quarter" idx="12"/>
          </p:nvPr>
        </p:nvSpPr>
        <p:spPr/>
        <p:txBody>
          <a:bodyPr/>
          <a:lstStyle>
            <a:lvl1pPr>
              <a:defRPr/>
            </a:lvl1pPr>
          </a:lstStyle>
          <a:p>
            <a:pPr>
              <a:defRPr/>
            </a:pPr>
            <a:fld id="{9DC3D392-1338-4677-A8B6-C28E416BCA29}" type="slidenum">
              <a:rPr lang="en-US"/>
              <a:pPr>
                <a:defRPr/>
              </a:pPr>
              <a:t>‹#›</a:t>
            </a:fld>
            <a:endParaRPr lang="en-US"/>
          </a:p>
        </p:txBody>
      </p:sp>
    </p:spTree>
    <p:extLst>
      <p:ext uri="{BB962C8B-B14F-4D97-AF65-F5344CB8AC3E}">
        <p14:creationId xmlns:p14="http://schemas.microsoft.com/office/powerpoint/2010/main" val="3076392914"/>
      </p:ext>
    </p:extLst>
  </p:cSld>
  <p:clrMapOvr>
    <a:masterClrMapping/>
  </p:clrMapOvr>
  <p:transition spd="slow">
    <p:wipe/>
    <p:sndAc>
      <p:end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6" name="Slide Number Placeholder 5"/>
          <p:cNvSpPr>
            <a:spLocks noGrp="1"/>
          </p:cNvSpPr>
          <p:nvPr>
            <p:ph type="sldNum" sz="quarter" idx="12"/>
          </p:nvPr>
        </p:nvSpPr>
        <p:spPr/>
        <p:txBody>
          <a:bodyPr/>
          <a:lstStyle>
            <a:lvl1pPr>
              <a:defRPr/>
            </a:lvl1pPr>
          </a:lstStyle>
          <a:p>
            <a:pPr>
              <a:defRPr/>
            </a:pPr>
            <a:fld id="{140815B6-AF67-4C92-82CD-6FC44D855712}" type="slidenum">
              <a:rPr lang="en-US"/>
              <a:pPr>
                <a:defRPr/>
              </a:pPr>
              <a:t>‹#›</a:t>
            </a:fld>
            <a:endParaRPr lang="en-US"/>
          </a:p>
        </p:txBody>
      </p:sp>
    </p:spTree>
    <p:extLst>
      <p:ext uri="{BB962C8B-B14F-4D97-AF65-F5344CB8AC3E}">
        <p14:creationId xmlns:p14="http://schemas.microsoft.com/office/powerpoint/2010/main" val="2246776395"/>
      </p:ext>
    </p:extLst>
  </p:cSld>
  <p:clrMapOvr>
    <a:masterClrMapping/>
  </p:clrMapOvr>
  <p:transition spd="slow">
    <p:wipe/>
    <p:sndAc>
      <p:end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2"/>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7"/>
            <a:ext cx="7886700" cy="1500187"/>
          </a:xfrm>
        </p:spPr>
        <p:txBody>
          <a:bodyPr/>
          <a:lstStyle>
            <a:lvl1pPr marL="0" indent="0">
              <a:buNone/>
              <a:defRPr sz="1800">
                <a:solidFill>
                  <a:schemeClr val="tx1">
                    <a:tint val="75000"/>
                  </a:schemeClr>
                </a:solidFill>
              </a:defRPr>
            </a:lvl1pPr>
            <a:lvl2pPr marL="342662" indent="0">
              <a:buNone/>
              <a:defRPr sz="1500">
                <a:solidFill>
                  <a:schemeClr val="tx1">
                    <a:tint val="75000"/>
                  </a:schemeClr>
                </a:solidFill>
              </a:defRPr>
            </a:lvl2pPr>
            <a:lvl3pPr marL="685315" indent="0">
              <a:buNone/>
              <a:defRPr sz="1400">
                <a:solidFill>
                  <a:schemeClr val="tx1">
                    <a:tint val="75000"/>
                  </a:schemeClr>
                </a:solidFill>
              </a:defRPr>
            </a:lvl3pPr>
            <a:lvl4pPr marL="1027982" indent="0">
              <a:buNone/>
              <a:defRPr sz="1200">
                <a:solidFill>
                  <a:schemeClr val="tx1">
                    <a:tint val="75000"/>
                  </a:schemeClr>
                </a:solidFill>
              </a:defRPr>
            </a:lvl4pPr>
            <a:lvl5pPr marL="1370643" indent="0">
              <a:buNone/>
              <a:defRPr sz="1200">
                <a:solidFill>
                  <a:schemeClr val="tx1">
                    <a:tint val="75000"/>
                  </a:schemeClr>
                </a:solidFill>
              </a:defRPr>
            </a:lvl5pPr>
            <a:lvl6pPr marL="1713299" indent="0">
              <a:buNone/>
              <a:defRPr sz="1200">
                <a:solidFill>
                  <a:schemeClr val="tx1">
                    <a:tint val="75000"/>
                  </a:schemeClr>
                </a:solidFill>
              </a:defRPr>
            </a:lvl6pPr>
            <a:lvl7pPr marL="2055962" indent="0">
              <a:buNone/>
              <a:defRPr sz="1200">
                <a:solidFill>
                  <a:schemeClr val="tx1">
                    <a:tint val="75000"/>
                  </a:schemeClr>
                </a:solidFill>
              </a:defRPr>
            </a:lvl7pPr>
            <a:lvl8pPr marL="2398620" indent="0">
              <a:buNone/>
              <a:defRPr sz="1200">
                <a:solidFill>
                  <a:schemeClr val="tx1">
                    <a:tint val="75000"/>
                  </a:schemeClr>
                </a:solidFill>
              </a:defRPr>
            </a:lvl8pPr>
            <a:lvl9pPr marL="274128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6" name="Slide Number Placeholder 5"/>
          <p:cNvSpPr>
            <a:spLocks noGrp="1"/>
          </p:cNvSpPr>
          <p:nvPr>
            <p:ph type="sldNum" sz="quarter" idx="12"/>
          </p:nvPr>
        </p:nvSpPr>
        <p:spPr/>
        <p:txBody>
          <a:bodyPr/>
          <a:lstStyle>
            <a:lvl1pPr>
              <a:defRPr/>
            </a:lvl1pPr>
          </a:lstStyle>
          <a:p>
            <a:pPr>
              <a:defRPr/>
            </a:pPr>
            <a:fld id="{F1F94421-A2F8-4123-A143-D72F3B950DB0}" type="slidenum">
              <a:rPr lang="en-US"/>
              <a:pPr>
                <a:defRPr/>
              </a:pPr>
              <a:t>‹#›</a:t>
            </a:fld>
            <a:endParaRPr lang="en-US"/>
          </a:p>
        </p:txBody>
      </p:sp>
    </p:spTree>
    <p:extLst>
      <p:ext uri="{BB962C8B-B14F-4D97-AF65-F5344CB8AC3E}">
        <p14:creationId xmlns:p14="http://schemas.microsoft.com/office/powerpoint/2010/main" val="603649501"/>
      </p:ext>
    </p:extLst>
  </p:cSld>
  <p:clrMapOvr>
    <a:masterClrMapping/>
  </p:clrMapOvr>
  <p:transition spd="slow">
    <p:wipe/>
    <p:sndAc>
      <p:end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7" name="Slide Number Placeholder 6"/>
          <p:cNvSpPr>
            <a:spLocks noGrp="1"/>
          </p:cNvSpPr>
          <p:nvPr>
            <p:ph type="sldNum" sz="quarter" idx="12"/>
          </p:nvPr>
        </p:nvSpPr>
        <p:spPr/>
        <p:txBody>
          <a:bodyPr/>
          <a:lstStyle>
            <a:lvl1pPr>
              <a:defRPr/>
            </a:lvl1pPr>
          </a:lstStyle>
          <a:p>
            <a:pPr>
              <a:defRPr/>
            </a:pPr>
            <a:fld id="{698ABB68-BC50-4FAA-84DE-598F79849270}" type="slidenum">
              <a:rPr lang="en-US"/>
              <a:pPr>
                <a:defRPr/>
              </a:pPr>
              <a:t>‹#›</a:t>
            </a:fld>
            <a:endParaRPr lang="en-US"/>
          </a:p>
        </p:txBody>
      </p:sp>
    </p:spTree>
    <p:extLst>
      <p:ext uri="{BB962C8B-B14F-4D97-AF65-F5344CB8AC3E}">
        <p14:creationId xmlns:p14="http://schemas.microsoft.com/office/powerpoint/2010/main" val="1375614390"/>
      </p:ext>
    </p:extLst>
  </p:cSld>
  <p:clrMapOvr>
    <a:masterClrMapping/>
  </p:clrMapOvr>
  <p:transition spd="slow">
    <p:wipe/>
    <p:sndAc>
      <p:end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662" indent="0">
              <a:buNone/>
              <a:defRPr sz="1500" b="1"/>
            </a:lvl2pPr>
            <a:lvl3pPr marL="685315" indent="0">
              <a:buNone/>
              <a:defRPr sz="1400" b="1"/>
            </a:lvl3pPr>
            <a:lvl4pPr marL="1027982" indent="0">
              <a:buNone/>
              <a:defRPr sz="1200" b="1"/>
            </a:lvl4pPr>
            <a:lvl5pPr marL="1370643" indent="0">
              <a:buNone/>
              <a:defRPr sz="1200" b="1"/>
            </a:lvl5pPr>
            <a:lvl6pPr marL="1713299" indent="0">
              <a:buNone/>
              <a:defRPr sz="1200" b="1"/>
            </a:lvl6pPr>
            <a:lvl7pPr marL="2055962" indent="0">
              <a:buNone/>
              <a:defRPr sz="1200" b="1"/>
            </a:lvl7pPr>
            <a:lvl8pPr marL="2398620" indent="0">
              <a:buNone/>
              <a:defRPr sz="1200" b="1"/>
            </a:lvl8pPr>
            <a:lvl9pPr marL="2741282"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6"/>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3" y="1681163"/>
            <a:ext cx="3887391" cy="823912"/>
          </a:xfrm>
        </p:spPr>
        <p:txBody>
          <a:bodyPr anchor="b"/>
          <a:lstStyle>
            <a:lvl1pPr marL="0" indent="0">
              <a:buNone/>
              <a:defRPr sz="1800" b="1"/>
            </a:lvl1pPr>
            <a:lvl2pPr marL="342662" indent="0">
              <a:buNone/>
              <a:defRPr sz="1500" b="1"/>
            </a:lvl2pPr>
            <a:lvl3pPr marL="685315" indent="0">
              <a:buNone/>
              <a:defRPr sz="1400" b="1"/>
            </a:lvl3pPr>
            <a:lvl4pPr marL="1027982" indent="0">
              <a:buNone/>
              <a:defRPr sz="1200" b="1"/>
            </a:lvl4pPr>
            <a:lvl5pPr marL="1370643" indent="0">
              <a:buNone/>
              <a:defRPr sz="1200" b="1"/>
            </a:lvl5pPr>
            <a:lvl6pPr marL="1713299" indent="0">
              <a:buNone/>
              <a:defRPr sz="1200" b="1"/>
            </a:lvl6pPr>
            <a:lvl7pPr marL="2055962" indent="0">
              <a:buNone/>
              <a:defRPr sz="1200" b="1"/>
            </a:lvl7pPr>
            <a:lvl8pPr marL="2398620" indent="0">
              <a:buNone/>
              <a:defRPr sz="1200" b="1"/>
            </a:lvl8pPr>
            <a:lvl9pPr marL="274128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3" y="2505076"/>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9" name="Slide Number Placeholder 8"/>
          <p:cNvSpPr>
            <a:spLocks noGrp="1"/>
          </p:cNvSpPr>
          <p:nvPr>
            <p:ph type="sldNum" sz="quarter" idx="12"/>
          </p:nvPr>
        </p:nvSpPr>
        <p:spPr/>
        <p:txBody>
          <a:bodyPr/>
          <a:lstStyle>
            <a:lvl1pPr>
              <a:defRPr/>
            </a:lvl1pPr>
          </a:lstStyle>
          <a:p>
            <a:pPr>
              <a:defRPr/>
            </a:pPr>
            <a:fld id="{982798F3-149A-4C88-9992-CF26C95A588D}" type="slidenum">
              <a:rPr lang="en-US"/>
              <a:pPr>
                <a:defRPr/>
              </a:pPr>
              <a:t>‹#›</a:t>
            </a:fld>
            <a:endParaRPr lang="en-US"/>
          </a:p>
        </p:txBody>
      </p:sp>
    </p:spTree>
    <p:extLst>
      <p:ext uri="{BB962C8B-B14F-4D97-AF65-F5344CB8AC3E}">
        <p14:creationId xmlns:p14="http://schemas.microsoft.com/office/powerpoint/2010/main" val="910272593"/>
      </p:ext>
    </p:extLst>
  </p:cSld>
  <p:clrMapOvr>
    <a:masterClrMapping/>
  </p:clrMapOvr>
  <p:transition spd="slow">
    <p:wipe/>
    <p:sndAc>
      <p:end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5" name="Slide Number Placeholder 4"/>
          <p:cNvSpPr>
            <a:spLocks noGrp="1"/>
          </p:cNvSpPr>
          <p:nvPr>
            <p:ph type="sldNum" sz="quarter" idx="12"/>
          </p:nvPr>
        </p:nvSpPr>
        <p:spPr/>
        <p:txBody>
          <a:bodyPr/>
          <a:lstStyle>
            <a:lvl1pPr>
              <a:defRPr/>
            </a:lvl1pPr>
          </a:lstStyle>
          <a:p>
            <a:pPr>
              <a:defRPr/>
            </a:pPr>
            <a:fld id="{FDDD5DDD-7A17-4754-88A8-63C346CEB340}" type="slidenum">
              <a:rPr lang="en-US"/>
              <a:pPr>
                <a:defRPr/>
              </a:pPr>
              <a:t>‹#›</a:t>
            </a:fld>
            <a:endParaRPr lang="en-US"/>
          </a:p>
        </p:txBody>
      </p:sp>
    </p:spTree>
    <p:extLst>
      <p:ext uri="{BB962C8B-B14F-4D97-AF65-F5344CB8AC3E}">
        <p14:creationId xmlns:p14="http://schemas.microsoft.com/office/powerpoint/2010/main" val="2881192036"/>
      </p:ext>
    </p:extLst>
  </p:cSld>
  <p:clrMapOvr>
    <a:masterClrMapping/>
  </p:clrMapOvr>
  <p:transition spd="slow">
    <p:wipe/>
    <p:sndAc>
      <p:end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4" name="Slide Number Placeholder 3"/>
          <p:cNvSpPr>
            <a:spLocks noGrp="1"/>
          </p:cNvSpPr>
          <p:nvPr>
            <p:ph type="sldNum" sz="quarter" idx="12"/>
          </p:nvPr>
        </p:nvSpPr>
        <p:spPr/>
        <p:txBody>
          <a:bodyPr/>
          <a:lstStyle>
            <a:lvl1pPr>
              <a:defRPr/>
            </a:lvl1pPr>
          </a:lstStyle>
          <a:p>
            <a:pPr>
              <a:defRPr/>
            </a:pPr>
            <a:fld id="{8C4F559C-383A-4B1A-94D1-833C16B652F9}" type="slidenum">
              <a:rPr lang="en-US"/>
              <a:pPr>
                <a:defRPr/>
              </a:pPr>
              <a:t>‹#›</a:t>
            </a:fld>
            <a:endParaRPr lang="en-US"/>
          </a:p>
        </p:txBody>
      </p:sp>
    </p:spTree>
    <p:extLst>
      <p:ext uri="{BB962C8B-B14F-4D97-AF65-F5344CB8AC3E}">
        <p14:creationId xmlns:p14="http://schemas.microsoft.com/office/powerpoint/2010/main" val="267994398"/>
      </p:ext>
    </p:extLst>
  </p:cSld>
  <p:clrMapOvr>
    <a:masterClrMapping/>
  </p:clrMapOvr>
  <p:transition spd="slow">
    <p:wipe/>
    <p:sndAc>
      <p:end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200"/>
            </a:lvl1pPr>
            <a:lvl2pPr marL="342662" indent="0">
              <a:buNone/>
              <a:defRPr sz="1100"/>
            </a:lvl2pPr>
            <a:lvl3pPr marL="685315" indent="0">
              <a:buNone/>
              <a:defRPr sz="900"/>
            </a:lvl3pPr>
            <a:lvl4pPr marL="1027982" indent="0">
              <a:buNone/>
              <a:defRPr sz="700"/>
            </a:lvl4pPr>
            <a:lvl5pPr marL="1370643" indent="0">
              <a:buNone/>
              <a:defRPr sz="700"/>
            </a:lvl5pPr>
            <a:lvl6pPr marL="1713299" indent="0">
              <a:buNone/>
              <a:defRPr sz="700"/>
            </a:lvl6pPr>
            <a:lvl7pPr marL="2055962" indent="0">
              <a:buNone/>
              <a:defRPr sz="700"/>
            </a:lvl7pPr>
            <a:lvl8pPr marL="2398620" indent="0">
              <a:buNone/>
              <a:defRPr sz="700"/>
            </a:lvl8pPr>
            <a:lvl9pPr marL="2741282"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7" name="Slide Number Placeholder 6"/>
          <p:cNvSpPr>
            <a:spLocks noGrp="1"/>
          </p:cNvSpPr>
          <p:nvPr>
            <p:ph type="sldNum" sz="quarter" idx="12"/>
          </p:nvPr>
        </p:nvSpPr>
        <p:spPr/>
        <p:txBody>
          <a:bodyPr/>
          <a:lstStyle>
            <a:lvl1pPr>
              <a:defRPr/>
            </a:lvl1pPr>
          </a:lstStyle>
          <a:p>
            <a:pPr>
              <a:defRPr/>
            </a:pPr>
            <a:fld id="{5040C994-F661-4475-94F3-E13843F50887}" type="slidenum">
              <a:rPr lang="en-US"/>
              <a:pPr>
                <a:defRPr/>
              </a:pPr>
              <a:t>‹#›</a:t>
            </a:fld>
            <a:endParaRPr lang="en-US"/>
          </a:p>
        </p:txBody>
      </p:sp>
    </p:spTree>
    <p:extLst>
      <p:ext uri="{BB962C8B-B14F-4D97-AF65-F5344CB8AC3E}">
        <p14:creationId xmlns:p14="http://schemas.microsoft.com/office/powerpoint/2010/main" val="1532285025"/>
      </p:ext>
    </p:extLst>
  </p:cSld>
  <p:clrMapOvr>
    <a:masterClrMapping/>
  </p:clrMapOvr>
  <p:transition spd="slow">
    <p:wipe/>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CB6F0EFD-3C78-4627-93E9-CF3E26AD11D8}" type="slidenum">
              <a:rPr lang="en-US"/>
              <a:pPr>
                <a:defRPr/>
              </a:pPr>
              <a:t>‹#›</a:t>
            </a:fld>
            <a:endParaRPr lang="en-US"/>
          </a:p>
        </p:txBody>
      </p:sp>
    </p:spTree>
    <p:extLst>
      <p:ext uri="{BB962C8B-B14F-4D97-AF65-F5344CB8AC3E}">
        <p14:creationId xmlns:p14="http://schemas.microsoft.com/office/powerpoint/2010/main" val="3179428066"/>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8"/>
            <a:ext cx="4629150" cy="4873625"/>
          </a:xfrm>
        </p:spPr>
        <p:txBody>
          <a:bodyPr rtlCol="0">
            <a:normAutofit/>
          </a:bodyPr>
          <a:lstStyle>
            <a:lvl1pPr marL="0" indent="0">
              <a:buNone/>
              <a:defRPr sz="2400"/>
            </a:lvl1pPr>
            <a:lvl2pPr marL="342662" indent="0">
              <a:buNone/>
              <a:defRPr sz="2100"/>
            </a:lvl2pPr>
            <a:lvl3pPr marL="685315" indent="0">
              <a:buNone/>
              <a:defRPr sz="1800"/>
            </a:lvl3pPr>
            <a:lvl4pPr marL="1027982" indent="0">
              <a:buNone/>
              <a:defRPr sz="1500"/>
            </a:lvl4pPr>
            <a:lvl5pPr marL="1370643" indent="0">
              <a:buNone/>
              <a:defRPr sz="1500"/>
            </a:lvl5pPr>
            <a:lvl6pPr marL="1713299" indent="0">
              <a:buNone/>
              <a:defRPr sz="1500"/>
            </a:lvl6pPr>
            <a:lvl7pPr marL="2055962" indent="0">
              <a:buNone/>
              <a:defRPr sz="1500"/>
            </a:lvl7pPr>
            <a:lvl8pPr marL="2398620" indent="0">
              <a:buNone/>
              <a:defRPr sz="1500"/>
            </a:lvl8pPr>
            <a:lvl9pPr marL="2741282" indent="0">
              <a:buNone/>
              <a:defRPr sz="1500"/>
            </a:lvl9pPr>
          </a:lstStyle>
          <a:p>
            <a:pPr lvl="0"/>
            <a:endParaRPr lang="en-US" noProof="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200"/>
            </a:lvl1pPr>
            <a:lvl2pPr marL="342662" indent="0">
              <a:buNone/>
              <a:defRPr sz="1100"/>
            </a:lvl2pPr>
            <a:lvl3pPr marL="685315" indent="0">
              <a:buNone/>
              <a:defRPr sz="900"/>
            </a:lvl3pPr>
            <a:lvl4pPr marL="1027982" indent="0">
              <a:buNone/>
              <a:defRPr sz="700"/>
            </a:lvl4pPr>
            <a:lvl5pPr marL="1370643" indent="0">
              <a:buNone/>
              <a:defRPr sz="700"/>
            </a:lvl5pPr>
            <a:lvl6pPr marL="1713299" indent="0">
              <a:buNone/>
              <a:defRPr sz="700"/>
            </a:lvl6pPr>
            <a:lvl7pPr marL="2055962" indent="0">
              <a:buNone/>
              <a:defRPr sz="700"/>
            </a:lvl7pPr>
            <a:lvl8pPr marL="2398620" indent="0">
              <a:buNone/>
              <a:defRPr sz="700"/>
            </a:lvl8pPr>
            <a:lvl9pPr marL="2741282"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7" name="Slide Number Placeholder 6"/>
          <p:cNvSpPr>
            <a:spLocks noGrp="1"/>
          </p:cNvSpPr>
          <p:nvPr>
            <p:ph type="sldNum" sz="quarter" idx="12"/>
          </p:nvPr>
        </p:nvSpPr>
        <p:spPr/>
        <p:txBody>
          <a:bodyPr/>
          <a:lstStyle>
            <a:lvl1pPr>
              <a:defRPr/>
            </a:lvl1pPr>
          </a:lstStyle>
          <a:p>
            <a:pPr>
              <a:defRPr/>
            </a:pPr>
            <a:fld id="{C08804FB-16AB-4C9F-8EF8-DF40A953A076}" type="slidenum">
              <a:rPr lang="en-US"/>
              <a:pPr>
                <a:defRPr/>
              </a:pPr>
              <a:t>‹#›</a:t>
            </a:fld>
            <a:endParaRPr lang="en-US"/>
          </a:p>
        </p:txBody>
      </p:sp>
    </p:spTree>
    <p:extLst>
      <p:ext uri="{BB962C8B-B14F-4D97-AF65-F5344CB8AC3E}">
        <p14:creationId xmlns:p14="http://schemas.microsoft.com/office/powerpoint/2010/main" val="422915409"/>
      </p:ext>
    </p:extLst>
  </p:cSld>
  <p:clrMapOvr>
    <a:masterClrMapping/>
  </p:clrMapOvr>
  <p:transition spd="slow">
    <p:wipe/>
    <p:sndAc>
      <p:end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6" name="Slide Number Placeholder 5"/>
          <p:cNvSpPr>
            <a:spLocks noGrp="1"/>
          </p:cNvSpPr>
          <p:nvPr>
            <p:ph type="sldNum" sz="quarter" idx="12"/>
          </p:nvPr>
        </p:nvSpPr>
        <p:spPr/>
        <p:txBody>
          <a:bodyPr/>
          <a:lstStyle>
            <a:lvl1pPr>
              <a:defRPr/>
            </a:lvl1pPr>
          </a:lstStyle>
          <a:p>
            <a:pPr>
              <a:defRPr/>
            </a:pPr>
            <a:fld id="{7335870C-E371-4A79-9C85-A37B25BFBE5A}" type="slidenum">
              <a:rPr lang="en-US"/>
              <a:pPr>
                <a:defRPr/>
              </a:pPr>
              <a:t>‹#›</a:t>
            </a:fld>
            <a:endParaRPr lang="en-US"/>
          </a:p>
        </p:txBody>
      </p:sp>
    </p:spTree>
    <p:extLst>
      <p:ext uri="{BB962C8B-B14F-4D97-AF65-F5344CB8AC3E}">
        <p14:creationId xmlns:p14="http://schemas.microsoft.com/office/powerpoint/2010/main" val="4110565517"/>
      </p:ext>
    </p:extLst>
  </p:cSld>
  <p:clrMapOvr>
    <a:masterClrMapping/>
  </p:clrMapOvr>
  <p:transition spd="slow">
    <p:wipe/>
    <p:sndAc>
      <p:end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9"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6" name="Slide Number Placeholder 5"/>
          <p:cNvSpPr>
            <a:spLocks noGrp="1"/>
          </p:cNvSpPr>
          <p:nvPr>
            <p:ph type="sldNum" sz="quarter" idx="12"/>
          </p:nvPr>
        </p:nvSpPr>
        <p:spPr/>
        <p:txBody>
          <a:bodyPr/>
          <a:lstStyle>
            <a:lvl1pPr>
              <a:defRPr/>
            </a:lvl1pPr>
          </a:lstStyle>
          <a:p>
            <a:pPr>
              <a:defRPr/>
            </a:pPr>
            <a:fld id="{5A3AE7B0-B7CE-477B-BBB2-58E22788D9E0}" type="slidenum">
              <a:rPr lang="en-US"/>
              <a:pPr>
                <a:defRPr/>
              </a:pPr>
              <a:t>‹#›</a:t>
            </a:fld>
            <a:endParaRPr lang="en-US"/>
          </a:p>
        </p:txBody>
      </p:sp>
    </p:spTree>
    <p:extLst>
      <p:ext uri="{BB962C8B-B14F-4D97-AF65-F5344CB8AC3E}">
        <p14:creationId xmlns:p14="http://schemas.microsoft.com/office/powerpoint/2010/main" val="2300509205"/>
      </p:ext>
    </p:extLst>
  </p:cSld>
  <p:clrMapOvr>
    <a:masterClrMapping/>
  </p:clrMapOvr>
  <p:transition spd="slow">
    <p:wipe/>
    <p:sndAc>
      <p:end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3"/>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a:solidFill>
                  <a:prstClr val="black">
                    <a:tint val="75000"/>
                  </a:prstClr>
                </a:solidFill>
              </a:rPr>
              <a:t>hongthanh0874.violet.vn</a:t>
            </a:r>
          </a:p>
        </p:txBody>
      </p:sp>
      <p:sp>
        <p:nvSpPr>
          <p:cNvPr id="5" name="Rectangle 6"/>
          <p:cNvSpPr>
            <a:spLocks noGrp="1" noChangeArrowheads="1"/>
          </p:cNvSpPr>
          <p:nvPr>
            <p:ph type="sldNum" sz="quarter" idx="12"/>
          </p:nvPr>
        </p:nvSpPr>
        <p:spPr/>
        <p:txBody>
          <a:bodyPr/>
          <a:lstStyle>
            <a:lvl1pPr>
              <a:defRPr/>
            </a:lvl1pPr>
          </a:lstStyle>
          <a:p>
            <a:pPr>
              <a:defRPr/>
            </a:pPr>
            <a:fld id="{4A5D5CDA-1191-44B1-9B09-834323934C48}" type="slidenum">
              <a:rPr lang="en-US"/>
              <a:pPr>
                <a:defRPr/>
              </a:pPr>
              <a:t>‹#›</a:t>
            </a:fld>
            <a:endParaRPr lang="en-US"/>
          </a:p>
        </p:txBody>
      </p:sp>
    </p:spTree>
    <p:extLst>
      <p:ext uri="{BB962C8B-B14F-4D97-AF65-F5344CB8AC3E}">
        <p14:creationId xmlns:p14="http://schemas.microsoft.com/office/powerpoint/2010/main" val="2092467317"/>
      </p:ext>
    </p:extLst>
  </p:cSld>
  <p:clrMapOvr>
    <a:masterClrMapping/>
  </p:clrMapOvr>
  <p:transition spd="slow">
    <p:wipe/>
    <p:sndAc>
      <p:end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880" indent="0" algn="ctr">
              <a:buNone/>
              <a:defRPr/>
            </a:lvl2pPr>
            <a:lvl3pPr marL="913761" indent="0" algn="ctr">
              <a:buNone/>
              <a:defRPr/>
            </a:lvl3pPr>
            <a:lvl4pPr marL="1370643" indent="0" algn="ctr">
              <a:buNone/>
              <a:defRPr/>
            </a:lvl4pPr>
            <a:lvl5pPr marL="1827524" indent="0" algn="ctr">
              <a:buNone/>
              <a:defRPr/>
            </a:lvl5pPr>
            <a:lvl6pPr marL="2284402" indent="0" algn="ctr">
              <a:buNone/>
              <a:defRPr/>
            </a:lvl6pPr>
            <a:lvl7pPr marL="2741282" indent="0" algn="ctr">
              <a:buNone/>
              <a:defRPr/>
            </a:lvl7pPr>
            <a:lvl8pPr marL="3198160" indent="0" algn="ctr">
              <a:buNone/>
              <a:defRPr/>
            </a:lvl8pPr>
            <a:lvl9pPr marL="3655047"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1C687B54-6EA1-4094-92BF-BA633B20EF64}" type="slidenum">
              <a:rPr lang="en-US"/>
              <a:pPr>
                <a:defRPr/>
              </a:pPr>
              <a:t>‹#›</a:t>
            </a:fld>
            <a:endParaRPr lang="en-US"/>
          </a:p>
        </p:txBody>
      </p:sp>
    </p:spTree>
    <p:extLst>
      <p:ext uri="{BB962C8B-B14F-4D97-AF65-F5344CB8AC3E}">
        <p14:creationId xmlns:p14="http://schemas.microsoft.com/office/powerpoint/2010/main" val="1689355934"/>
      </p:ext>
    </p:extLst>
  </p:cSld>
  <p:clrMapOvr>
    <a:masterClrMapping/>
  </p:clrMapOvr>
  <p:transition>
    <p:wedg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44C5E879-EC19-493B-A314-3ABA66043737}" type="slidenum">
              <a:rPr lang="en-US"/>
              <a:pPr>
                <a:defRPr/>
              </a:pPr>
              <a:t>‹#›</a:t>
            </a:fld>
            <a:endParaRPr lang="en-US"/>
          </a:p>
        </p:txBody>
      </p:sp>
    </p:spTree>
    <p:extLst>
      <p:ext uri="{BB962C8B-B14F-4D97-AF65-F5344CB8AC3E}">
        <p14:creationId xmlns:p14="http://schemas.microsoft.com/office/powerpoint/2010/main" val="3816972611"/>
      </p:ext>
    </p:extLst>
  </p:cSld>
  <p:clrMapOvr>
    <a:masterClrMapping/>
  </p:clrMapOvr>
  <p:transition>
    <p:wedg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880" indent="0">
              <a:buNone/>
              <a:defRPr sz="1800"/>
            </a:lvl2pPr>
            <a:lvl3pPr marL="913761" indent="0">
              <a:buNone/>
              <a:defRPr sz="1600"/>
            </a:lvl3pPr>
            <a:lvl4pPr marL="1370643" indent="0">
              <a:buNone/>
              <a:defRPr sz="1400"/>
            </a:lvl4pPr>
            <a:lvl5pPr marL="1827524" indent="0">
              <a:buNone/>
              <a:defRPr sz="1400"/>
            </a:lvl5pPr>
            <a:lvl6pPr marL="2284402" indent="0">
              <a:buNone/>
              <a:defRPr sz="1400"/>
            </a:lvl6pPr>
            <a:lvl7pPr marL="2741282" indent="0">
              <a:buNone/>
              <a:defRPr sz="1400"/>
            </a:lvl7pPr>
            <a:lvl8pPr marL="3198160" indent="0">
              <a:buNone/>
              <a:defRPr sz="1400"/>
            </a:lvl8pPr>
            <a:lvl9pPr marL="3655047"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44955785-60BA-48C0-9F6A-BBC29B8914D7}" type="slidenum">
              <a:rPr lang="en-US"/>
              <a:pPr>
                <a:defRPr/>
              </a:pPr>
              <a:t>‹#›</a:t>
            </a:fld>
            <a:endParaRPr lang="en-US"/>
          </a:p>
        </p:txBody>
      </p:sp>
    </p:spTree>
    <p:extLst>
      <p:ext uri="{BB962C8B-B14F-4D97-AF65-F5344CB8AC3E}">
        <p14:creationId xmlns:p14="http://schemas.microsoft.com/office/powerpoint/2010/main" val="3340629095"/>
      </p:ext>
    </p:extLst>
  </p:cSld>
  <p:clrMapOvr>
    <a:masterClrMapping/>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0A1EB70E-7840-4CB8-BB62-83273E7DEE21}" type="slidenum">
              <a:rPr lang="en-US"/>
              <a:pPr>
                <a:defRPr/>
              </a:pPr>
              <a:t>‹#›</a:t>
            </a:fld>
            <a:endParaRPr lang="en-US"/>
          </a:p>
        </p:txBody>
      </p:sp>
    </p:spTree>
    <p:extLst>
      <p:ext uri="{BB962C8B-B14F-4D97-AF65-F5344CB8AC3E}">
        <p14:creationId xmlns:p14="http://schemas.microsoft.com/office/powerpoint/2010/main" val="2890780682"/>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880" indent="0">
              <a:buNone/>
              <a:defRPr sz="2000" b="1"/>
            </a:lvl2pPr>
            <a:lvl3pPr marL="913761" indent="0">
              <a:buNone/>
              <a:defRPr sz="1800" b="1"/>
            </a:lvl3pPr>
            <a:lvl4pPr marL="1370643" indent="0">
              <a:buNone/>
              <a:defRPr sz="1600" b="1"/>
            </a:lvl4pPr>
            <a:lvl5pPr marL="1827524" indent="0">
              <a:buNone/>
              <a:defRPr sz="1600" b="1"/>
            </a:lvl5pPr>
            <a:lvl6pPr marL="2284402" indent="0">
              <a:buNone/>
              <a:defRPr sz="1600" b="1"/>
            </a:lvl6pPr>
            <a:lvl7pPr marL="2741282" indent="0">
              <a:buNone/>
              <a:defRPr sz="1600" b="1"/>
            </a:lvl7pPr>
            <a:lvl8pPr marL="3198160" indent="0">
              <a:buNone/>
              <a:defRPr sz="1600" b="1"/>
            </a:lvl8pPr>
            <a:lvl9pPr marL="365504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6880" indent="0">
              <a:buNone/>
              <a:defRPr sz="2000" b="1"/>
            </a:lvl2pPr>
            <a:lvl3pPr marL="913761" indent="0">
              <a:buNone/>
              <a:defRPr sz="1800" b="1"/>
            </a:lvl3pPr>
            <a:lvl4pPr marL="1370643" indent="0">
              <a:buNone/>
              <a:defRPr sz="1600" b="1"/>
            </a:lvl4pPr>
            <a:lvl5pPr marL="1827524" indent="0">
              <a:buNone/>
              <a:defRPr sz="1600" b="1"/>
            </a:lvl5pPr>
            <a:lvl6pPr marL="2284402" indent="0">
              <a:buNone/>
              <a:defRPr sz="1600" b="1"/>
            </a:lvl6pPr>
            <a:lvl7pPr marL="2741282" indent="0">
              <a:buNone/>
              <a:defRPr sz="1600" b="1"/>
            </a:lvl7pPr>
            <a:lvl8pPr marL="3198160" indent="0">
              <a:buNone/>
              <a:defRPr sz="1600" b="1"/>
            </a:lvl8pPr>
            <a:lvl9pPr marL="365504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8"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9" name="Rectangle 6"/>
          <p:cNvSpPr>
            <a:spLocks noGrp="1" noChangeArrowheads="1"/>
          </p:cNvSpPr>
          <p:nvPr>
            <p:ph type="sldNum" sz="quarter" idx="12"/>
          </p:nvPr>
        </p:nvSpPr>
        <p:spPr/>
        <p:txBody>
          <a:bodyPr/>
          <a:lstStyle>
            <a:lvl1pPr eaLnBrk="0" hangingPunct="0">
              <a:defRPr/>
            </a:lvl1pPr>
          </a:lstStyle>
          <a:p>
            <a:pPr>
              <a:defRPr/>
            </a:pPr>
            <a:fld id="{AF47471D-F708-404D-B189-0BB3BCEE5240}" type="slidenum">
              <a:rPr lang="en-US"/>
              <a:pPr>
                <a:defRPr/>
              </a:pPr>
              <a:t>‹#›</a:t>
            </a:fld>
            <a:endParaRPr lang="en-US"/>
          </a:p>
        </p:txBody>
      </p:sp>
    </p:spTree>
    <p:extLst>
      <p:ext uri="{BB962C8B-B14F-4D97-AF65-F5344CB8AC3E}">
        <p14:creationId xmlns:p14="http://schemas.microsoft.com/office/powerpoint/2010/main" val="1063567609"/>
      </p:ext>
    </p:extLst>
  </p:cSld>
  <p:clrMapOvr>
    <a:masterClrMapping/>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lvl1pPr>
          </a:lstStyle>
          <a:p>
            <a:pPr>
              <a:defRPr/>
            </a:pPr>
            <a:fld id="{BD98F4EA-8E63-4DE6-9A96-151092D6F800}" type="slidenum">
              <a:rPr lang="en-US"/>
              <a:pPr>
                <a:defRPr/>
              </a:pPr>
              <a:t>‹#›</a:t>
            </a:fld>
            <a:endParaRPr lang="en-US"/>
          </a:p>
        </p:txBody>
      </p:sp>
    </p:spTree>
    <p:extLst>
      <p:ext uri="{BB962C8B-B14F-4D97-AF65-F5344CB8AC3E}">
        <p14:creationId xmlns:p14="http://schemas.microsoft.com/office/powerpoint/2010/main" val="1157148263"/>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948" indent="0">
              <a:buNone/>
              <a:defRPr sz="1800"/>
            </a:lvl2pPr>
            <a:lvl3pPr marL="913899" indent="0">
              <a:buNone/>
              <a:defRPr sz="1600"/>
            </a:lvl3pPr>
            <a:lvl4pPr marL="1370849" indent="0">
              <a:buNone/>
              <a:defRPr sz="1400"/>
            </a:lvl4pPr>
            <a:lvl5pPr marL="1827799" indent="0">
              <a:buNone/>
              <a:defRPr sz="1400"/>
            </a:lvl5pPr>
            <a:lvl6pPr marL="2284744" indent="0">
              <a:buNone/>
              <a:defRPr sz="1400"/>
            </a:lvl6pPr>
            <a:lvl7pPr marL="2741693" indent="0">
              <a:buNone/>
              <a:defRPr sz="1400"/>
            </a:lvl7pPr>
            <a:lvl8pPr marL="3198640" indent="0">
              <a:buNone/>
              <a:defRPr sz="1400"/>
            </a:lvl8pPr>
            <a:lvl9pPr marL="3655593"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BE6EC8DF-5F8F-4637-A0FC-E5F84EB32071}" type="slidenum">
              <a:rPr lang="en-US"/>
              <a:pPr>
                <a:defRPr/>
              </a:pPr>
              <a:t>‹#›</a:t>
            </a:fld>
            <a:endParaRPr lang="en-US"/>
          </a:p>
        </p:txBody>
      </p:sp>
    </p:spTree>
    <p:extLst>
      <p:ext uri="{BB962C8B-B14F-4D97-AF65-F5344CB8AC3E}">
        <p14:creationId xmlns:p14="http://schemas.microsoft.com/office/powerpoint/2010/main" val="164435509"/>
      </p:ext>
    </p:extLst>
  </p:cSld>
  <p:clrMapOvr>
    <a:masterClrMapping/>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3"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4" name="Rectangle 6"/>
          <p:cNvSpPr>
            <a:spLocks noGrp="1" noChangeArrowheads="1"/>
          </p:cNvSpPr>
          <p:nvPr>
            <p:ph type="sldNum" sz="quarter" idx="12"/>
          </p:nvPr>
        </p:nvSpPr>
        <p:spPr/>
        <p:txBody>
          <a:bodyPr/>
          <a:lstStyle>
            <a:lvl1pPr eaLnBrk="0" hangingPunct="0">
              <a:defRPr/>
            </a:lvl1pPr>
          </a:lstStyle>
          <a:p>
            <a:pPr>
              <a:defRPr/>
            </a:pPr>
            <a:fld id="{F3CF65DF-11AF-47D1-A948-FAC3F02B077B}" type="slidenum">
              <a:rPr lang="en-US"/>
              <a:pPr>
                <a:defRPr/>
              </a:pPr>
              <a:t>‹#›</a:t>
            </a:fld>
            <a:endParaRPr lang="en-US"/>
          </a:p>
        </p:txBody>
      </p:sp>
    </p:spTree>
    <p:extLst>
      <p:ext uri="{BB962C8B-B14F-4D97-AF65-F5344CB8AC3E}">
        <p14:creationId xmlns:p14="http://schemas.microsoft.com/office/powerpoint/2010/main" val="725709495"/>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2" y="1435103"/>
            <a:ext cx="3008313" cy="4691063"/>
          </a:xfrm>
        </p:spPr>
        <p:txBody>
          <a:bodyPr/>
          <a:lstStyle>
            <a:lvl1pPr marL="0" indent="0">
              <a:buNone/>
              <a:defRPr sz="1400"/>
            </a:lvl1pPr>
            <a:lvl2pPr marL="456880" indent="0">
              <a:buNone/>
              <a:defRPr sz="1200"/>
            </a:lvl2pPr>
            <a:lvl3pPr marL="913761" indent="0">
              <a:buNone/>
              <a:defRPr sz="1000"/>
            </a:lvl3pPr>
            <a:lvl4pPr marL="1370643" indent="0">
              <a:buNone/>
              <a:defRPr sz="900"/>
            </a:lvl4pPr>
            <a:lvl5pPr marL="1827524" indent="0">
              <a:buNone/>
              <a:defRPr sz="900"/>
            </a:lvl5pPr>
            <a:lvl6pPr marL="2284402" indent="0">
              <a:buNone/>
              <a:defRPr sz="900"/>
            </a:lvl6pPr>
            <a:lvl7pPr marL="2741282" indent="0">
              <a:buNone/>
              <a:defRPr sz="900"/>
            </a:lvl7pPr>
            <a:lvl8pPr marL="3198160" indent="0">
              <a:buNone/>
              <a:defRPr sz="900"/>
            </a:lvl8pPr>
            <a:lvl9pPr marL="3655047"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C4ED2190-77E9-4074-A57D-B8B4A3CB5D8F}" type="slidenum">
              <a:rPr lang="en-US"/>
              <a:pPr>
                <a:defRPr/>
              </a:pPr>
              <a:t>‹#›</a:t>
            </a:fld>
            <a:endParaRPr lang="en-US"/>
          </a:p>
        </p:txBody>
      </p:sp>
    </p:spTree>
    <p:extLst>
      <p:ext uri="{BB962C8B-B14F-4D97-AF65-F5344CB8AC3E}">
        <p14:creationId xmlns:p14="http://schemas.microsoft.com/office/powerpoint/2010/main" val="1781646343"/>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80" indent="0">
              <a:buNone/>
              <a:defRPr sz="2800"/>
            </a:lvl2pPr>
            <a:lvl3pPr marL="913761" indent="0">
              <a:buNone/>
              <a:defRPr sz="2400"/>
            </a:lvl3pPr>
            <a:lvl4pPr marL="1370643" indent="0">
              <a:buNone/>
              <a:defRPr sz="2000"/>
            </a:lvl4pPr>
            <a:lvl5pPr marL="1827524" indent="0">
              <a:buNone/>
              <a:defRPr sz="2000"/>
            </a:lvl5pPr>
            <a:lvl6pPr marL="2284402" indent="0">
              <a:buNone/>
              <a:defRPr sz="2000"/>
            </a:lvl6pPr>
            <a:lvl7pPr marL="2741282" indent="0">
              <a:buNone/>
              <a:defRPr sz="2000"/>
            </a:lvl7pPr>
            <a:lvl8pPr marL="3198160" indent="0">
              <a:buNone/>
              <a:defRPr sz="2000"/>
            </a:lvl8pPr>
            <a:lvl9pPr marL="3655047"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6880" indent="0">
              <a:buNone/>
              <a:defRPr sz="1200"/>
            </a:lvl2pPr>
            <a:lvl3pPr marL="913761" indent="0">
              <a:buNone/>
              <a:defRPr sz="1000"/>
            </a:lvl3pPr>
            <a:lvl4pPr marL="1370643" indent="0">
              <a:buNone/>
              <a:defRPr sz="900"/>
            </a:lvl4pPr>
            <a:lvl5pPr marL="1827524" indent="0">
              <a:buNone/>
              <a:defRPr sz="900"/>
            </a:lvl5pPr>
            <a:lvl6pPr marL="2284402" indent="0">
              <a:buNone/>
              <a:defRPr sz="900"/>
            </a:lvl6pPr>
            <a:lvl7pPr marL="2741282" indent="0">
              <a:buNone/>
              <a:defRPr sz="900"/>
            </a:lvl7pPr>
            <a:lvl8pPr marL="3198160" indent="0">
              <a:buNone/>
              <a:defRPr sz="900"/>
            </a:lvl8pPr>
            <a:lvl9pPr marL="3655047"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F97B70B4-0573-4AE8-8CEC-50C60FBA4DCC}" type="slidenum">
              <a:rPr lang="en-US"/>
              <a:pPr>
                <a:defRPr/>
              </a:pPr>
              <a:t>‹#›</a:t>
            </a:fld>
            <a:endParaRPr lang="en-US"/>
          </a:p>
        </p:txBody>
      </p:sp>
    </p:spTree>
    <p:extLst>
      <p:ext uri="{BB962C8B-B14F-4D97-AF65-F5344CB8AC3E}">
        <p14:creationId xmlns:p14="http://schemas.microsoft.com/office/powerpoint/2010/main" val="3954385332"/>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831A3502-4DBC-48D5-9CA0-A8E0ED51CD42}" type="slidenum">
              <a:rPr lang="en-US"/>
              <a:pPr>
                <a:defRPr/>
              </a:pPr>
              <a:t>‹#›</a:t>
            </a:fld>
            <a:endParaRPr lang="en-US"/>
          </a:p>
        </p:txBody>
      </p:sp>
    </p:spTree>
    <p:extLst>
      <p:ext uri="{BB962C8B-B14F-4D97-AF65-F5344CB8AC3E}">
        <p14:creationId xmlns:p14="http://schemas.microsoft.com/office/powerpoint/2010/main" val="1430881917"/>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1" y="27464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01BBCBDB-5A14-4265-B3FE-806C2587F948}" type="slidenum">
              <a:rPr lang="en-US"/>
              <a:pPr>
                <a:defRPr/>
              </a:pPr>
              <a:t>‹#›</a:t>
            </a:fld>
            <a:endParaRPr lang="en-US"/>
          </a:p>
        </p:txBody>
      </p:sp>
    </p:spTree>
    <p:extLst>
      <p:ext uri="{BB962C8B-B14F-4D97-AF65-F5344CB8AC3E}">
        <p14:creationId xmlns:p14="http://schemas.microsoft.com/office/powerpoint/2010/main" val="3193533370"/>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2221D2F8-4749-4836-B1C3-DAB2B0DE3FBF}" type="slidenum">
              <a:rPr lang="en-US"/>
              <a:pPr>
                <a:defRPr/>
              </a:pPr>
              <a:t>‹#›</a:t>
            </a:fld>
            <a:endParaRPr lang="en-US"/>
          </a:p>
        </p:txBody>
      </p:sp>
    </p:spTree>
    <p:extLst>
      <p:ext uri="{BB962C8B-B14F-4D97-AF65-F5344CB8AC3E}">
        <p14:creationId xmlns:p14="http://schemas.microsoft.com/office/powerpoint/2010/main" val="3730434714"/>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948" indent="0">
              <a:buNone/>
              <a:defRPr sz="2000" b="1"/>
            </a:lvl2pPr>
            <a:lvl3pPr marL="913899" indent="0">
              <a:buNone/>
              <a:defRPr sz="1800" b="1"/>
            </a:lvl3pPr>
            <a:lvl4pPr marL="1370849" indent="0">
              <a:buNone/>
              <a:defRPr sz="1600" b="1"/>
            </a:lvl4pPr>
            <a:lvl5pPr marL="1827799" indent="0">
              <a:buNone/>
              <a:defRPr sz="1600" b="1"/>
            </a:lvl5pPr>
            <a:lvl6pPr marL="2284744" indent="0">
              <a:buNone/>
              <a:defRPr sz="1600" b="1"/>
            </a:lvl6pPr>
            <a:lvl7pPr marL="2741693" indent="0">
              <a:buNone/>
              <a:defRPr sz="1600" b="1"/>
            </a:lvl7pPr>
            <a:lvl8pPr marL="3198640" indent="0">
              <a:buNone/>
              <a:defRPr sz="1600" b="1"/>
            </a:lvl8pPr>
            <a:lvl9pPr marL="365559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6948" indent="0">
              <a:buNone/>
              <a:defRPr sz="2000" b="1"/>
            </a:lvl2pPr>
            <a:lvl3pPr marL="913899" indent="0">
              <a:buNone/>
              <a:defRPr sz="1800" b="1"/>
            </a:lvl3pPr>
            <a:lvl4pPr marL="1370849" indent="0">
              <a:buNone/>
              <a:defRPr sz="1600" b="1"/>
            </a:lvl4pPr>
            <a:lvl5pPr marL="1827799" indent="0">
              <a:buNone/>
              <a:defRPr sz="1600" b="1"/>
            </a:lvl5pPr>
            <a:lvl6pPr marL="2284744" indent="0">
              <a:buNone/>
              <a:defRPr sz="1600" b="1"/>
            </a:lvl6pPr>
            <a:lvl7pPr marL="2741693" indent="0">
              <a:buNone/>
              <a:defRPr sz="1600" b="1"/>
            </a:lvl7pPr>
            <a:lvl8pPr marL="3198640" indent="0">
              <a:buNone/>
              <a:defRPr sz="1600" b="1"/>
            </a:lvl8pPr>
            <a:lvl9pPr marL="365559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8"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9" name="Rectangle 6"/>
          <p:cNvSpPr>
            <a:spLocks noGrp="1" noChangeArrowheads="1"/>
          </p:cNvSpPr>
          <p:nvPr>
            <p:ph type="sldNum" sz="quarter" idx="12"/>
          </p:nvPr>
        </p:nvSpPr>
        <p:spPr/>
        <p:txBody>
          <a:bodyPr/>
          <a:lstStyle>
            <a:lvl1pPr eaLnBrk="0" hangingPunct="0">
              <a:defRPr/>
            </a:lvl1pPr>
          </a:lstStyle>
          <a:p>
            <a:pPr>
              <a:defRPr/>
            </a:pPr>
            <a:fld id="{9737FC38-CA4C-4C48-BC61-6E4381981C23}" type="slidenum">
              <a:rPr lang="en-US"/>
              <a:pPr>
                <a:defRPr/>
              </a:pPr>
              <a:t>‹#›</a:t>
            </a:fld>
            <a:endParaRPr lang="en-US"/>
          </a:p>
        </p:txBody>
      </p:sp>
    </p:spTree>
    <p:extLst>
      <p:ext uri="{BB962C8B-B14F-4D97-AF65-F5344CB8AC3E}">
        <p14:creationId xmlns:p14="http://schemas.microsoft.com/office/powerpoint/2010/main" val="132901929"/>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lvl1pPr>
          </a:lstStyle>
          <a:p>
            <a:pPr>
              <a:defRPr/>
            </a:pPr>
            <a:fld id="{79ED3D43-0BE9-4193-AD1A-5EE51CF60BA0}" type="slidenum">
              <a:rPr lang="en-US"/>
              <a:pPr>
                <a:defRPr/>
              </a:pPr>
              <a:t>‹#›</a:t>
            </a:fld>
            <a:endParaRPr lang="en-US"/>
          </a:p>
        </p:txBody>
      </p:sp>
    </p:spTree>
    <p:extLst>
      <p:ext uri="{BB962C8B-B14F-4D97-AF65-F5344CB8AC3E}">
        <p14:creationId xmlns:p14="http://schemas.microsoft.com/office/powerpoint/2010/main" val="39609701"/>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3"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4" name="Rectangle 6"/>
          <p:cNvSpPr>
            <a:spLocks noGrp="1" noChangeArrowheads="1"/>
          </p:cNvSpPr>
          <p:nvPr>
            <p:ph type="sldNum" sz="quarter" idx="12"/>
          </p:nvPr>
        </p:nvSpPr>
        <p:spPr/>
        <p:txBody>
          <a:bodyPr/>
          <a:lstStyle>
            <a:lvl1pPr eaLnBrk="0" hangingPunct="0">
              <a:defRPr/>
            </a:lvl1pPr>
          </a:lstStyle>
          <a:p>
            <a:pPr>
              <a:defRPr/>
            </a:pPr>
            <a:fld id="{08EA012D-4303-4D9F-AF98-7E1091B4BDF3}" type="slidenum">
              <a:rPr lang="en-US"/>
              <a:pPr>
                <a:defRPr/>
              </a:pPr>
              <a:t>‹#›</a:t>
            </a:fld>
            <a:endParaRPr lang="en-US"/>
          </a:p>
        </p:txBody>
      </p:sp>
    </p:spTree>
    <p:extLst>
      <p:ext uri="{BB962C8B-B14F-4D97-AF65-F5344CB8AC3E}">
        <p14:creationId xmlns:p14="http://schemas.microsoft.com/office/powerpoint/2010/main" val="555933620"/>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1" y="1435100"/>
            <a:ext cx="3008313" cy="4691063"/>
          </a:xfrm>
        </p:spPr>
        <p:txBody>
          <a:bodyPr/>
          <a:lstStyle>
            <a:lvl1pPr marL="0" indent="0">
              <a:buNone/>
              <a:defRPr sz="1400"/>
            </a:lvl1pPr>
            <a:lvl2pPr marL="456948" indent="0">
              <a:buNone/>
              <a:defRPr sz="1200"/>
            </a:lvl2pPr>
            <a:lvl3pPr marL="913899" indent="0">
              <a:buNone/>
              <a:defRPr sz="1000"/>
            </a:lvl3pPr>
            <a:lvl4pPr marL="1370849" indent="0">
              <a:buNone/>
              <a:defRPr sz="900"/>
            </a:lvl4pPr>
            <a:lvl5pPr marL="1827799" indent="0">
              <a:buNone/>
              <a:defRPr sz="900"/>
            </a:lvl5pPr>
            <a:lvl6pPr marL="2284744" indent="0">
              <a:buNone/>
              <a:defRPr sz="900"/>
            </a:lvl6pPr>
            <a:lvl7pPr marL="2741693" indent="0">
              <a:buNone/>
              <a:defRPr sz="900"/>
            </a:lvl7pPr>
            <a:lvl8pPr marL="3198640" indent="0">
              <a:buNone/>
              <a:defRPr sz="900"/>
            </a:lvl8pPr>
            <a:lvl9pPr marL="3655593"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DABE8C7E-65F7-42B6-9429-0EAC7C436602}" type="slidenum">
              <a:rPr lang="en-US"/>
              <a:pPr>
                <a:defRPr/>
              </a:pPr>
              <a:t>‹#›</a:t>
            </a:fld>
            <a:endParaRPr lang="en-US"/>
          </a:p>
        </p:txBody>
      </p:sp>
    </p:spTree>
    <p:extLst>
      <p:ext uri="{BB962C8B-B14F-4D97-AF65-F5344CB8AC3E}">
        <p14:creationId xmlns:p14="http://schemas.microsoft.com/office/powerpoint/2010/main" val="403093702"/>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948" indent="0">
              <a:buNone/>
              <a:defRPr sz="2800"/>
            </a:lvl2pPr>
            <a:lvl3pPr marL="913899" indent="0">
              <a:buNone/>
              <a:defRPr sz="2400"/>
            </a:lvl3pPr>
            <a:lvl4pPr marL="1370849" indent="0">
              <a:buNone/>
              <a:defRPr sz="2000"/>
            </a:lvl4pPr>
            <a:lvl5pPr marL="1827799" indent="0">
              <a:buNone/>
              <a:defRPr sz="2000"/>
            </a:lvl5pPr>
            <a:lvl6pPr marL="2284744" indent="0">
              <a:buNone/>
              <a:defRPr sz="2000"/>
            </a:lvl6pPr>
            <a:lvl7pPr marL="2741693" indent="0">
              <a:buNone/>
              <a:defRPr sz="2000"/>
            </a:lvl7pPr>
            <a:lvl8pPr marL="3198640" indent="0">
              <a:buNone/>
              <a:defRPr sz="2000"/>
            </a:lvl8pPr>
            <a:lvl9pPr marL="3655593"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948" indent="0">
              <a:buNone/>
              <a:defRPr sz="1200"/>
            </a:lvl2pPr>
            <a:lvl3pPr marL="913899" indent="0">
              <a:buNone/>
              <a:defRPr sz="1000"/>
            </a:lvl3pPr>
            <a:lvl4pPr marL="1370849" indent="0">
              <a:buNone/>
              <a:defRPr sz="900"/>
            </a:lvl4pPr>
            <a:lvl5pPr marL="1827799" indent="0">
              <a:buNone/>
              <a:defRPr sz="900"/>
            </a:lvl5pPr>
            <a:lvl6pPr marL="2284744" indent="0">
              <a:buNone/>
              <a:defRPr sz="900"/>
            </a:lvl6pPr>
            <a:lvl7pPr marL="2741693" indent="0">
              <a:buNone/>
              <a:defRPr sz="900"/>
            </a:lvl7pPr>
            <a:lvl8pPr marL="3198640" indent="0">
              <a:buNone/>
              <a:defRPr sz="900"/>
            </a:lvl8pPr>
            <a:lvl9pPr marL="3655593"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68B475EF-C914-4391-9563-793A5D438DC1}" type="slidenum">
              <a:rPr lang="en-US"/>
              <a:pPr>
                <a:defRPr/>
              </a:pPr>
              <a:t>‹#›</a:t>
            </a:fld>
            <a:endParaRPr lang="en-US"/>
          </a:p>
        </p:txBody>
      </p:sp>
    </p:spTree>
    <p:extLst>
      <p:ext uri="{BB962C8B-B14F-4D97-AF65-F5344CB8AC3E}">
        <p14:creationId xmlns:p14="http://schemas.microsoft.com/office/powerpoint/2010/main" val="3172920250"/>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9" tIns="45695" rIns="91389" bIns="4569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9" tIns="45695" rIns="91389" bIns="4569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9" tIns="45695" rIns="91389" bIns="45695" numCol="1" anchor="t" anchorCtr="0" compatLnSpc="1">
            <a:prstTxWarp prst="textNoShape">
              <a:avLst/>
            </a:prstTxWarp>
          </a:bodyPr>
          <a:lstStyle>
            <a:lvl1pPr eaLnBrk="1" hangingPunct="1">
              <a:defRPr sz="1400" b="0">
                <a:solidFill>
                  <a:srgbClr val="000000"/>
                </a:solidFill>
                <a:latin typeface="+mn-lt"/>
              </a:defRPr>
            </a:lvl1pPr>
          </a:lstStyle>
          <a:p>
            <a:pPr defTabSz="639760"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9" tIns="45695" rIns="91389" bIns="45695" numCol="1" anchor="t" anchorCtr="0" compatLnSpc="1">
            <a:prstTxWarp prst="textNoShape">
              <a:avLst/>
            </a:prstTxWarp>
          </a:bodyPr>
          <a:lstStyle>
            <a:lvl1pPr algn="ctr" eaLnBrk="1" hangingPunct="1">
              <a:defRPr sz="1400" b="0">
                <a:solidFill>
                  <a:srgbClr val="000000"/>
                </a:solidFill>
                <a:latin typeface="+mn-lt"/>
              </a:defRPr>
            </a:lvl1pPr>
          </a:lstStyle>
          <a:p>
            <a:pPr defTabSz="639760"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9" tIns="45695" rIns="91389" bIns="45695" numCol="1" anchor="t" anchorCtr="0" compatLnSpc="1">
            <a:prstTxWarp prst="textNoShape">
              <a:avLst/>
            </a:prstTxWarp>
          </a:bodyPr>
          <a:lstStyle>
            <a:lvl1pPr algn="r" eaLnBrk="1" hangingPunct="1">
              <a:defRPr sz="1400" b="0">
                <a:solidFill>
                  <a:srgbClr val="000000"/>
                </a:solidFill>
                <a:latin typeface="+mn-lt"/>
              </a:defRPr>
            </a:lvl1pPr>
          </a:lstStyle>
          <a:p>
            <a:pPr defTabSz="639760" fontAlgn="base">
              <a:spcBef>
                <a:spcPct val="0"/>
              </a:spcBef>
              <a:spcAft>
                <a:spcPct val="0"/>
              </a:spcAft>
              <a:defRPr/>
            </a:pPr>
            <a:fld id="{EACE15E3-62FB-40C0-A162-7906F9C1AFE7}" type="slidenum">
              <a:rPr lang="en-US" smtClean="0"/>
              <a:pPr defTabSz="639760" fontAlgn="base">
                <a:spcBef>
                  <a:spcPct val="0"/>
                </a:spcBef>
                <a:spcAft>
                  <a:spcPct val="0"/>
                </a:spcAft>
                <a:defRPr/>
              </a:pPr>
              <a:t>‹#›</a:t>
            </a:fld>
            <a:endParaRPr lang="en-US"/>
          </a:p>
        </p:txBody>
      </p:sp>
    </p:spTree>
    <p:extLst>
      <p:ext uri="{BB962C8B-B14F-4D97-AF65-F5344CB8AC3E}">
        <p14:creationId xmlns:p14="http://schemas.microsoft.com/office/powerpoint/2010/main" val="24890710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768" decel="100000"/>
                                        <p:tgtEl>
                                          <p:spTgt spid="1026"/>
                                        </p:tgtEl>
                                      </p:cBhvr>
                                    </p:animEffect>
                                    <p:animScale>
                                      <p:cBhvr>
                                        <p:cTn id="8" dur="768" decel="100000"/>
                                        <p:tgtEl>
                                          <p:spTgt spid="1026"/>
                                        </p:tgtEl>
                                      </p:cBhvr>
                                      <p:from x="10000" y="10000"/>
                                      <p:to x="200000" y="450000"/>
                                    </p:animScale>
                                    <p:animScale>
                                      <p:cBhvr>
                                        <p:cTn id="9" dur="1230" accel="100000" fill="hold">
                                          <p:stCondLst>
                                            <p:cond delay="768"/>
                                          </p:stCondLst>
                                        </p:cTn>
                                        <p:tgtEl>
                                          <p:spTgt spid="1026"/>
                                        </p:tgtEl>
                                      </p:cBhvr>
                                      <p:from x="200000" y="450000"/>
                                      <p:to x="100000" y="100000"/>
                                    </p:animScale>
                                    <p:set>
                                      <p:cBhvr>
                                        <p:cTn id="10" dur="768" fill="hold"/>
                                        <p:tgtEl>
                                          <p:spTgt spid="1026"/>
                                        </p:tgtEl>
                                        <p:attrNameLst>
                                          <p:attrName>ppt_x</p:attrName>
                                        </p:attrNameLst>
                                      </p:cBhvr>
                                      <p:to>
                                        <p:strVal val="(0.5)"/>
                                      </p:to>
                                    </p:set>
                                    <p:anim from="(0.5)" to="(#ppt_x)" calcmode="lin" valueType="num">
                                      <p:cBhvr>
                                        <p:cTn id="11" dur="1230" accel="100000" fill="hold">
                                          <p:stCondLst>
                                            <p:cond delay="768"/>
                                          </p:stCondLst>
                                        </p:cTn>
                                        <p:tgtEl>
                                          <p:spTgt spid="1026"/>
                                        </p:tgtEl>
                                        <p:attrNameLst>
                                          <p:attrName>ppt_x</p:attrName>
                                        </p:attrNameLst>
                                      </p:cBhvr>
                                    </p:anim>
                                    <p:set>
                                      <p:cBhvr>
                                        <p:cTn id="12" dur="768" fill="hold"/>
                                        <p:tgtEl>
                                          <p:spTgt spid="1026"/>
                                        </p:tgtEl>
                                        <p:attrNameLst>
                                          <p:attrName>ppt_y</p:attrName>
                                        </p:attrNameLst>
                                      </p:cBhvr>
                                      <p:to>
                                        <p:strVal val="(#ppt_y+0.4)"/>
                                      </p:to>
                                    </p:set>
                                    <p:anim from="(#ppt_y+0.4)" to="(#ppt_y)" calcmode="lin" valueType="num">
                                      <p:cBhvr>
                                        <p:cTn id="13" dur="1230" accel="100000" fill="hold">
                                          <p:stCondLst>
                                            <p:cond delay="768"/>
                                          </p:stCondLst>
                                        </p:cTn>
                                        <p:tgtEl>
                                          <p:spTgt spid="102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27">
                                            <p:txEl>
                                              <p:pRg st="0" end="0"/>
                                            </p:txEl>
                                          </p:spTgt>
                                        </p:tgtEl>
                                        <p:attrNameLst>
                                          <p:attrName>style.visibility</p:attrName>
                                        </p:attrNameLst>
                                      </p:cBhvr>
                                      <p:to>
                                        <p:strVal val="visible"/>
                                      </p:to>
                                    </p:set>
                                    <p:anim calcmode="lin" valueType="num">
                                      <p:cBhvr>
                                        <p:cTn id="18"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2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27">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027">
                                            <p:txEl>
                                              <p:pRg st="1" end="1"/>
                                            </p:txEl>
                                          </p:spTgt>
                                        </p:tgtEl>
                                        <p:attrNameLst>
                                          <p:attrName>style.visibility</p:attrName>
                                        </p:attrNameLst>
                                      </p:cBhvr>
                                      <p:to>
                                        <p:strVal val="visible"/>
                                      </p:to>
                                    </p:set>
                                    <p:anim calcmode="lin" valueType="num">
                                      <p:cBhvr>
                                        <p:cTn id="23"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27">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027">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027">
                                            <p:txEl>
                                              <p:pRg st="2" end="2"/>
                                            </p:txEl>
                                          </p:spTgt>
                                        </p:tgtEl>
                                        <p:attrNameLst>
                                          <p:attrName>style.visibility</p:attrName>
                                        </p:attrNameLst>
                                      </p:cBhvr>
                                      <p:to>
                                        <p:strVal val="visible"/>
                                      </p:to>
                                    </p:set>
                                    <p:anim calcmode="lin" valueType="num">
                                      <p:cBhvr>
                                        <p:cTn id="28"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027">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027">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 calcmode="lin" valueType="num">
                                      <p:cBhvr>
                                        <p:cTn id="33"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027">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027">
                                            <p:txEl>
                                              <p:pRg st="4" end="4"/>
                                            </p:txEl>
                                          </p:spTgt>
                                        </p:tgtEl>
                                        <p:attrNameLst>
                                          <p:attrName>style.visibility</p:attrName>
                                        </p:attrNameLst>
                                      </p:cBhvr>
                                      <p:to>
                                        <p:strVal val="visible"/>
                                      </p:to>
                                    </p:set>
                                    <p:anim calcmode="lin" valueType="num">
                                      <p:cBhvr>
                                        <p:cTn id="38"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027">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53"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6948" algn="ctr" rtl="0" fontAlgn="base">
        <a:spcBef>
          <a:spcPct val="0"/>
        </a:spcBef>
        <a:spcAft>
          <a:spcPct val="0"/>
        </a:spcAft>
        <a:defRPr sz="4400">
          <a:solidFill>
            <a:schemeClr val="tx2"/>
          </a:solidFill>
          <a:latin typeface="Arial" charset="0"/>
        </a:defRPr>
      </a:lvl6pPr>
      <a:lvl7pPr marL="913899" algn="ctr" rtl="0" fontAlgn="base">
        <a:spcBef>
          <a:spcPct val="0"/>
        </a:spcBef>
        <a:spcAft>
          <a:spcPct val="0"/>
        </a:spcAft>
        <a:defRPr sz="4400">
          <a:solidFill>
            <a:schemeClr val="tx2"/>
          </a:solidFill>
          <a:latin typeface="Arial" charset="0"/>
        </a:defRPr>
      </a:lvl7pPr>
      <a:lvl8pPr marL="1370849" algn="ctr" rtl="0" fontAlgn="base">
        <a:spcBef>
          <a:spcPct val="0"/>
        </a:spcBef>
        <a:spcAft>
          <a:spcPct val="0"/>
        </a:spcAft>
        <a:defRPr sz="4400">
          <a:solidFill>
            <a:schemeClr val="tx2"/>
          </a:solidFill>
          <a:latin typeface="Arial" charset="0"/>
        </a:defRPr>
      </a:lvl8pPr>
      <a:lvl9pPr marL="1827799" algn="ctr" rtl="0" fontAlgn="base">
        <a:spcBef>
          <a:spcPct val="0"/>
        </a:spcBef>
        <a:spcAft>
          <a:spcPct val="0"/>
        </a:spcAft>
        <a:defRPr sz="4400">
          <a:solidFill>
            <a:schemeClr val="tx2"/>
          </a:solidFill>
          <a:latin typeface="Arial" charset="0"/>
        </a:defRPr>
      </a:lvl9pPr>
    </p:titleStyle>
    <p:bodyStyle>
      <a:lvl1pPr marL="342713" indent="-342713" algn="l" rtl="0" eaLnBrk="0" fontAlgn="base" hangingPunct="0">
        <a:spcBef>
          <a:spcPct val="20000"/>
        </a:spcBef>
        <a:spcAft>
          <a:spcPct val="0"/>
        </a:spcAft>
        <a:buChar char="•"/>
        <a:defRPr sz="3200">
          <a:solidFill>
            <a:schemeClr val="tx1"/>
          </a:solidFill>
          <a:latin typeface="+mn-lt"/>
          <a:ea typeface="+mn-ea"/>
          <a:cs typeface="+mn-cs"/>
        </a:defRPr>
      </a:lvl1pPr>
      <a:lvl2pPr marL="742543" indent="-285596" algn="l" rtl="0" eaLnBrk="0" fontAlgn="base" hangingPunct="0">
        <a:spcBef>
          <a:spcPct val="20000"/>
        </a:spcBef>
        <a:spcAft>
          <a:spcPct val="0"/>
        </a:spcAft>
        <a:buChar char="–"/>
        <a:defRPr sz="2800">
          <a:solidFill>
            <a:schemeClr val="tx1"/>
          </a:solidFill>
          <a:latin typeface="+mn-lt"/>
        </a:defRPr>
      </a:lvl2pPr>
      <a:lvl3pPr marL="1142373" indent="-228472" algn="l" rtl="0" eaLnBrk="0" fontAlgn="base" hangingPunct="0">
        <a:spcBef>
          <a:spcPct val="20000"/>
        </a:spcBef>
        <a:spcAft>
          <a:spcPct val="0"/>
        </a:spcAft>
        <a:buChar char="•"/>
        <a:defRPr sz="2400">
          <a:solidFill>
            <a:schemeClr val="tx1"/>
          </a:solidFill>
          <a:latin typeface="+mn-lt"/>
        </a:defRPr>
      </a:lvl3pPr>
      <a:lvl4pPr marL="1599320" indent="-228472" algn="l" rtl="0" eaLnBrk="0" fontAlgn="base" hangingPunct="0">
        <a:spcBef>
          <a:spcPct val="20000"/>
        </a:spcBef>
        <a:spcAft>
          <a:spcPct val="0"/>
        </a:spcAft>
        <a:buChar char="–"/>
        <a:defRPr sz="2000">
          <a:solidFill>
            <a:schemeClr val="tx1"/>
          </a:solidFill>
          <a:latin typeface="+mn-lt"/>
        </a:defRPr>
      </a:lvl4pPr>
      <a:lvl5pPr marL="2056268" indent="-228472" algn="l" rtl="0" eaLnBrk="0" fontAlgn="base" hangingPunct="0">
        <a:spcBef>
          <a:spcPct val="20000"/>
        </a:spcBef>
        <a:spcAft>
          <a:spcPct val="0"/>
        </a:spcAft>
        <a:buChar char="»"/>
        <a:defRPr sz="2000">
          <a:solidFill>
            <a:schemeClr val="tx1"/>
          </a:solidFill>
          <a:latin typeface="+mn-lt"/>
        </a:defRPr>
      </a:lvl5pPr>
      <a:lvl6pPr marL="2513214" indent="-228472" algn="l" rtl="0" fontAlgn="base">
        <a:spcBef>
          <a:spcPct val="20000"/>
        </a:spcBef>
        <a:spcAft>
          <a:spcPct val="0"/>
        </a:spcAft>
        <a:buChar char="»"/>
        <a:defRPr sz="2000">
          <a:solidFill>
            <a:schemeClr val="tx1"/>
          </a:solidFill>
          <a:latin typeface="+mn-lt"/>
        </a:defRPr>
      </a:lvl6pPr>
      <a:lvl7pPr marL="2970164" indent="-228472" algn="l" rtl="0" fontAlgn="base">
        <a:spcBef>
          <a:spcPct val="20000"/>
        </a:spcBef>
        <a:spcAft>
          <a:spcPct val="0"/>
        </a:spcAft>
        <a:buChar char="»"/>
        <a:defRPr sz="2000">
          <a:solidFill>
            <a:schemeClr val="tx1"/>
          </a:solidFill>
          <a:latin typeface="+mn-lt"/>
        </a:defRPr>
      </a:lvl7pPr>
      <a:lvl8pPr marL="3427114" indent="-228472" algn="l" rtl="0" fontAlgn="base">
        <a:spcBef>
          <a:spcPct val="20000"/>
        </a:spcBef>
        <a:spcAft>
          <a:spcPct val="0"/>
        </a:spcAft>
        <a:buChar char="»"/>
        <a:defRPr sz="2000">
          <a:solidFill>
            <a:schemeClr val="tx1"/>
          </a:solidFill>
          <a:latin typeface="+mn-lt"/>
        </a:defRPr>
      </a:lvl8pPr>
      <a:lvl9pPr marL="3884064" indent="-22847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3899" rtl="0" eaLnBrk="1" latinLnBrk="0" hangingPunct="1">
        <a:defRPr sz="1800" kern="1200">
          <a:solidFill>
            <a:schemeClr val="tx1"/>
          </a:solidFill>
          <a:latin typeface="+mn-lt"/>
          <a:ea typeface="+mn-ea"/>
          <a:cs typeface="+mn-cs"/>
        </a:defRPr>
      </a:lvl1pPr>
      <a:lvl2pPr marL="456948" algn="l" defTabSz="913899" rtl="0" eaLnBrk="1" latinLnBrk="0" hangingPunct="1">
        <a:defRPr sz="1800" kern="1200">
          <a:solidFill>
            <a:schemeClr val="tx1"/>
          </a:solidFill>
          <a:latin typeface="+mn-lt"/>
          <a:ea typeface="+mn-ea"/>
          <a:cs typeface="+mn-cs"/>
        </a:defRPr>
      </a:lvl2pPr>
      <a:lvl3pPr marL="913899" algn="l" defTabSz="913899" rtl="0" eaLnBrk="1" latinLnBrk="0" hangingPunct="1">
        <a:defRPr sz="1800" kern="1200">
          <a:solidFill>
            <a:schemeClr val="tx1"/>
          </a:solidFill>
          <a:latin typeface="+mn-lt"/>
          <a:ea typeface="+mn-ea"/>
          <a:cs typeface="+mn-cs"/>
        </a:defRPr>
      </a:lvl3pPr>
      <a:lvl4pPr marL="1370849" algn="l" defTabSz="913899" rtl="0" eaLnBrk="1" latinLnBrk="0" hangingPunct="1">
        <a:defRPr sz="1800" kern="1200">
          <a:solidFill>
            <a:schemeClr val="tx1"/>
          </a:solidFill>
          <a:latin typeface="+mn-lt"/>
          <a:ea typeface="+mn-ea"/>
          <a:cs typeface="+mn-cs"/>
        </a:defRPr>
      </a:lvl4pPr>
      <a:lvl5pPr marL="1827799" algn="l" defTabSz="913899" rtl="0" eaLnBrk="1" latinLnBrk="0" hangingPunct="1">
        <a:defRPr sz="1800" kern="1200">
          <a:solidFill>
            <a:schemeClr val="tx1"/>
          </a:solidFill>
          <a:latin typeface="+mn-lt"/>
          <a:ea typeface="+mn-ea"/>
          <a:cs typeface="+mn-cs"/>
        </a:defRPr>
      </a:lvl5pPr>
      <a:lvl6pPr marL="2284744" algn="l" defTabSz="913899" rtl="0" eaLnBrk="1" latinLnBrk="0" hangingPunct="1">
        <a:defRPr sz="1800" kern="1200">
          <a:solidFill>
            <a:schemeClr val="tx1"/>
          </a:solidFill>
          <a:latin typeface="+mn-lt"/>
          <a:ea typeface="+mn-ea"/>
          <a:cs typeface="+mn-cs"/>
        </a:defRPr>
      </a:lvl6pPr>
      <a:lvl7pPr marL="2741693" algn="l" defTabSz="913899" rtl="0" eaLnBrk="1" latinLnBrk="0" hangingPunct="1">
        <a:defRPr sz="1800" kern="1200">
          <a:solidFill>
            <a:schemeClr val="tx1"/>
          </a:solidFill>
          <a:latin typeface="+mn-lt"/>
          <a:ea typeface="+mn-ea"/>
          <a:cs typeface="+mn-cs"/>
        </a:defRPr>
      </a:lvl7pPr>
      <a:lvl8pPr marL="3198640" algn="l" defTabSz="913899" rtl="0" eaLnBrk="1" latinLnBrk="0" hangingPunct="1">
        <a:defRPr sz="1800" kern="1200">
          <a:solidFill>
            <a:schemeClr val="tx1"/>
          </a:solidFill>
          <a:latin typeface="+mn-lt"/>
          <a:ea typeface="+mn-ea"/>
          <a:cs typeface="+mn-cs"/>
        </a:defRPr>
      </a:lvl8pPr>
      <a:lvl9pPr marL="3655593" algn="l" defTabSz="91389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5" tIns="45690" rIns="91375" bIns="4569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5" tIns="45690" rIns="91375" bIns="4569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375" tIns="45690" rIns="91375" bIns="45690" rtlCol="0" anchor="ctr"/>
          <a:lstStyle>
            <a:lvl1pPr algn="l" eaLnBrk="1" hangingPunct="1">
              <a:defRPr sz="900">
                <a:solidFill>
                  <a:schemeClr val="tx1">
                    <a:tint val="75000"/>
                  </a:schemeClr>
                </a:solidFill>
              </a:defRPr>
            </a:lvl1pPr>
          </a:lstStyle>
          <a:p>
            <a:pPr defTabSz="639824" fontAlgn="base">
              <a:spcBef>
                <a:spcPct val="0"/>
              </a:spcBef>
              <a:spcAft>
                <a:spcPct val="0"/>
              </a:spcAft>
              <a:defRPr/>
            </a:pPr>
            <a:endParaRPr lang="en-US">
              <a:solidFill>
                <a:prstClr val="black">
                  <a:tint val="75000"/>
                </a:prstClr>
              </a:solidFill>
              <a:latin typeface=".VnArial" pitchFamily="34" charset="0"/>
            </a:endParaRP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375" tIns="45690" rIns="91375" bIns="45690" rtlCol="0" anchor="ctr"/>
          <a:lstStyle>
            <a:lvl1pPr algn="ctr" eaLnBrk="1" hangingPunct="1">
              <a:defRPr sz="900">
                <a:solidFill>
                  <a:schemeClr val="tx1">
                    <a:tint val="75000"/>
                  </a:schemeClr>
                </a:solidFill>
              </a:defRPr>
            </a:lvl1pPr>
          </a:lstStyle>
          <a:p>
            <a:pPr defTabSz="639824" fontAlgn="base">
              <a:spcBef>
                <a:spcPct val="0"/>
              </a:spcBef>
              <a:spcAft>
                <a:spcPct val="0"/>
              </a:spcAft>
              <a:defRPr/>
            </a:pPr>
            <a:r>
              <a:rPr lang="en-US">
                <a:solidFill>
                  <a:prstClr val="black">
                    <a:tint val="75000"/>
                  </a:prstClr>
                </a:solidFill>
                <a:latin typeface=".VnArial" pitchFamily="34" charset="0"/>
              </a:rPr>
              <a:t>hongthanh0874.violet.vn</a:t>
            </a: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wrap="square" lIns="91375" tIns="45690" rIns="91375" bIns="45690" numCol="1" anchor="ctr" anchorCtr="0" compatLnSpc="1">
            <a:prstTxWarp prst="textNoShape">
              <a:avLst/>
            </a:prstTxWarp>
          </a:bodyPr>
          <a:lstStyle>
            <a:lvl1pPr algn="r" eaLnBrk="1" hangingPunct="1">
              <a:defRPr sz="900">
                <a:solidFill>
                  <a:srgbClr val="898989"/>
                </a:solidFill>
              </a:defRPr>
            </a:lvl1pPr>
          </a:lstStyle>
          <a:p>
            <a:pPr defTabSz="639824" fontAlgn="base">
              <a:spcBef>
                <a:spcPct val="0"/>
              </a:spcBef>
              <a:spcAft>
                <a:spcPct val="0"/>
              </a:spcAft>
              <a:defRPr/>
            </a:pPr>
            <a:fld id="{6EE1332E-D7F1-4AB5-A808-C809A1BAFA76}" type="slidenum">
              <a:rPr lang="en-US" smtClean="0">
                <a:latin typeface=".VnArial" pitchFamily="34" charset="0"/>
              </a:rPr>
              <a:pPr defTabSz="639824" fontAlgn="base">
                <a:spcBef>
                  <a:spcPct val="0"/>
                </a:spcBef>
                <a:spcAft>
                  <a:spcPct val="0"/>
                </a:spcAft>
                <a:defRPr/>
              </a:pPr>
              <a:t>‹#›</a:t>
            </a:fld>
            <a:endParaRPr lang="en-US">
              <a:latin typeface=".VnArial" pitchFamily="34" charset="0"/>
            </a:endParaRPr>
          </a:p>
        </p:txBody>
      </p:sp>
      <p:pic>
        <p:nvPicPr>
          <p:cNvPr id="1031" name="Picture 7" descr="FSB_Background3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87779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ransition spd="slow">
    <p:wipe/>
    <p:sndAc>
      <p:endSnd/>
    </p:sndAc>
  </p:transition>
  <p:hf sldNum="0" hdr="0" dt="0"/>
  <p:txStyles>
    <p:titleStyle>
      <a:lvl1pPr algn="l" defTabSz="683873"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3873"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3873"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3873"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3873"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6880" algn="l" defTabSz="685315" rtl="0" fontAlgn="base">
        <a:lnSpc>
          <a:spcPct val="90000"/>
        </a:lnSpc>
        <a:spcBef>
          <a:spcPct val="0"/>
        </a:spcBef>
        <a:spcAft>
          <a:spcPct val="0"/>
        </a:spcAft>
        <a:defRPr sz="3300">
          <a:solidFill>
            <a:schemeClr val="tx1"/>
          </a:solidFill>
          <a:latin typeface="Calibri Light" panose="020F0302020204030204" pitchFamily="34" charset="0"/>
        </a:defRPr>
      </a:lvl6pPr>
      <a:lvl7pPr marL="913761" algn="l" defTabSz="685315" rtl="0" fontAlgn="base">
        <a:lnSpc>
          <a:spcPct val="90000"/>
        </a:lnSpc>
        <a:spcBef>
          <a:spcPct val="0"/>
        </a:spcBef>
        <a:spcAft>
          <a:spcPct val="0"/>
        </a:spcAft>
        <a:defRPr sz="3300">
          <a:solidFill>
            <a:schemeClr val="tx1"/>
          </a:solidFill>
          <a:latin typeface="Calibri Light" panose="020F0302020204030204" pitchFamily="34" charset="0"/>
        </a:defRPr>
      </a:lvl7pPr>
      <a:lvl8pPr marL="1370643" algn="l" defTabSz="685315" rtl="0" fontAlgn="base">
        <a:lnSpc>
          <a:spcPct val="90000"/>
        </a:lnSpc>
        <a:spcBef>
          <a:spcPct val="0"/>
        </a:spcBef>
        <a:spcAft>
          <a:spcPct val="0"/>
        </a:spcAft>
        <a:defRPr sz="3300">
          <a:solidFill>
            <a:schemeClr val="tx1"/>
          </a:solidFill>
          <a:latin typeface="Calibri Light" panose="020F0302020204030204" pitchFamily="34" charset="0"/>
        </a:defRPr>
      </a:lvl8pPr>
      <a:lvl9pPr marL="1827524" algn="l" defTabSz="685315"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69775" indent="-169775" algn="l" defTabSz="683873"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2506" indent="-169775" algn="l" defTabSz="683873" rtl="0" eaLnBrk="0" fontAlgn="base" hangingPunct="0">
        <a:lnSpc>
          <a:spcPct val="90000"/>
        </a:lnSpc>
        <a:spcBef>
          <a:spcPts val="375"/>
        </a:spcBef>
        <a:spcAft>
          <a:spcPct val="0"/>
        </a:spcAft>
        <a:buFont typeface="Arial" pitchFamily="34" charset="0"/>
        <a:buChar char="•"/>
        <a:defRPr sz="2800" kern="1200">
          <a:solidFill>
            <a:schemeClr val="tx1"/>
          </a:solidFill>
          <a:latin typeface="+mn-lt"/>
          <a:ea typeface="+mn-ea"/>
          <a:cs typeface="+mn-cs"/>
        </a:defRPr>
      </a:lvl2pPr>
      <a:lvl3pPr marL="855243" indent="-169775" algn="l" defTabSz="683873"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197963" indent="-169775" algn="l" defTabSz="683873"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0693" indent="-169775" algn="l" defTabSz="683873"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4630" indent="-171329" algn="l" defTabSz="6853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7287" indent="-171329" algn="l" defTabSz="6853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9953" indent="-171329" algn="l" defTabSz="6853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2611" indent="-171329" algn="l" defTabSz="6853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315" rtl="0" eaLnBrk="1" latinLnBrk="0" hangingPunct="1">
        <a:defRPr sz="1400" kern="1200">
          <a:solidFill>
            <a:schemeClr val="tx1"/>
          </a:solidFill>
          <a:latin typeface="+mn-lt"/>
          <a:ea typeface="+mn-ea"/>
          <a:cs typeface="+mn-cs"/>
        </a:defRPr>
      </a:lvl1pPr>
      <a:lvl2pPr marL="342662" algn="l" defTabSz="685315" rtl="0" eaLnBrk="1" latinLnBrk="0" hangingPunct="1">
        <a:defRPr sz="1400" kern="1200">
          <a:solidFill>
            <a:schemeClr val="tx1"/>
          </a:solidFill>
          <a:latin typeface="+mn-lt"/>
          <a:ea typeface="+mn-ea"/>
          <a:cs typeface="+mn-cs"/>
        </a:defRPr>
      </a:lvl2pPr>
      <a:lvl3pPr marL="685315" algn="l" defTabSz="685315" rtl="0" eaLnBrk="1" latinLnBrk="0" hangingPunct="1">
        <a:defRPr sz="1400" kern="1200">
          <a:solidFill>
            <a:schemeClr val="tx1"/>
          </a:solidFill>
          <a:latin typeface="+mn-lt"/>
          <a:ea typeface="+mn-ea"/>
          <a:cs typeface="+mn-cs"/>
        </a:defRPr>
      </a:lvl3pPr>
      <a:lvl4pPr marL="1027982" algn="l" defTabSz="685315" rtl="0" eaLnBrk="1" latinLnBrk="0" hangingPunct="1">
        <a:defRPr sz="1400" kern="1200">
          <a:solidFill>
            <a:schemeClr val="tx1"/>
          </a:solidFill>
          <a:latin typeface="+mn-lt"/>
          <a:ea typeface="+mn-ea"/>
          <a:cs typeface="+mn-cs"/>
        </a:defRPr>
      </a:lvl4pPr>
      <a:lvl5pPr marL="1370643" algn="l" defTabSz="685315" rtl="0" eaLnBrk="1" latinLnBrk="0" hangingPunct="1">
        <a:defRPr sz="1400" kern="1200">
          <a:solidFill>
            <a:schemeClr val="tx1"/>
          </a:solidFill>
          <a:latin typeface="+mn-lt"/>
          <a:ea typeface="+mn-ea"/>
          <a:cs typeface="+mn-cs"/>
        </a:defRPr>
      </a:lvl5pPr>
      <a:lvl6pPr marL="1713299" algn="l" defTabSz="685315" rtl="0" eaLnBrk="1" latinLnBrk="0" hangingPunct="1">
        <a:defRPr sz="1400" kern="1200">
          <a:solidFill>
            <a:schemeClr val="tx1"/>
          </a:solidFill>
          <a:latin typeface="+mn-lt"/>
          <a:ea typeface="+mn-ea"/>
          <a:cs typeface="+mn-cs"/>
        </a:defRPr>
      </a:lvl6pPr>
      <a:lvl7pPr marL="2055962" algn="l" defTabSz="685315" rtl="0" eaLnBrk="1" latinLnBrk="0" hangingPunct="1">
        <a:defRPr sz="1400" kern="1200">
          <a:solidFill>
            <a:schemeClr val="tx1"/>
          </a:solidFill>
          <a:latin typeface="+mn-lt"/>
          <a:ea typeface="+mn-ea"/>
          <a:cs typeface="+mn-cs"/>
        </a:defRPr>
      </a:lvl7pPr>
      <a:lvl8pPr marL="2398620" algn="l" defTabSz="685315" rtl="0" eaLnBrk="1" latinLnBrk="0" hangingPunct="1">
        <a:defRPr sz="1400" kern="1200">
          <a:solidFill>
            <a:schemeClr val="tx1"/>
          </a:solidFill>
          <a:latin typeface="+mn-lt"/>
          <a:ea typeface="+mn-ea"/>
          <a:cs typeface="+mn-cs"/>
        </a:defRPr>
      </a:lvl8pPr>
      <a:lvl9pPr marL="2741282" algn="l" defTabSz="685315"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75" tIns="45690" rIns="91375" bIns="4569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75" tIns="45690" rIns="91375" bIns="4569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75" tIns="45690" rIns="91375" bIns="45690" numCol="1" anchor="t" anchorCtr="0" compatLnSpc="1">
            <a:prstTxWarp prst="textNoShape">
              <a:avLst/>
            </a:prstTxWarp>
          </a:bodyPr>
          <a:lstStyle>
            <a:lvl1pPr eaLnBrk="1" hangingPunct="1">
              <a:defRPr sz="1400" b="0">
                <a:solidFill>
                  <a:srgbClr val="000000"/>
                </a:solidFill>
                <a:latin typeface="+mn-lt"/>
              </a:defRPr>
            </a:lvl1pPr>
          </a:lstStyle>
          <a:p>
            <a:pPr defTabSz="639856"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75" tIns="45690" rIns="91375" bIns="45690" numCol="1" anchor="t" anchorCtr="0" compatLnSpc="1">
            <a:prstTxWarp prst="textNoShape">
              <a:avLst/>
            </a:prstTxWarp>
          </a:bodyPr>
          <a:lstStyle>
            <a:lvl1pPr algn="ctr" eaLnBrk="1" hangingPunct="1">
              <a:defRPr sz="1400" b="0">
                <a:solidFill>
                  <a:srgbClr val="000000"/>
                </a:solidFill>
                <a:latin typeface="+mn-lt"/>
              </a:defRPr>
            </a:lvl1pPr>
          </a:lstStyle>
          <a:p>
            <a:pPr defTabSz="639856"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75" tIns="45690" rIns="91375" bIns="45690" numCol="1" anchor="t" anchorCtr="0" compatLnSpc="1">
            <a:prstTxWarp prst="textNoShape">
              <a:avLst/>
            </a:prstTxWarp>
          </a:bodyPr>
          <a:lstStyle>
            <a:lvl1pPr algn="r" eaLnBrk="1" hangingPunct="1">
              <a:defRPr sz="1400" b="0">
                <a:solidFill>
                  <a:srgbClr val="000000"/>
                </a:solidFill>
                <a:latin typeface="+mn-lt"/>
              </a:defRPr>
            </a:lvl1pPr>
          </a:lstStyle>
          <a:p>
            <a:pPr defTabSz="639856" fontAlgn="base">
              <a:spcBef>
                <a:spcPct val="0"/>
              </a:spcBef>
              <a:spcAft>
                <a:spcPct val="0"/>
              </a:spcAft>
              <a:defRPr/>
            </a:pPr>
            <a:fld id="{FB1CE940-62C0-41B2-A6AC-2CDB04F56495}" type="slidenum">
              <a:rPr lang="en-US" smtClean="0"/>
              <a:pPr defTabSz="639856" fontAlgn="base">
                <a:spcBef>
                  <a:spcPct val="0"/>
                </a:spcBef>
                <a:spcAft>
                  <a:spcPct val="0"/>
                </a:spcAft>
                <a:defRPr/>
              </a:pPr>
              <a:t>‹#›</a:t>
            </a:fld>
            <a:endParaRPr lang="en-US"/>
          </a:p>
        </p:txBody>
      </p:sp>
    </p:spTree>
    <p:extLst>
      <p:ext uri="{BB962C8B-B14F-4D97-AF65-F5344CB8AC3E}">
        <p14:creationId xmlns:p14="http://schemas.microsoft.com/office/powerpoint/2010/main" val="246019863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768" decel="100000"/>
                                        <p:tgtEl>
                                          <p:spTgt spid="1026"/>
                                        </p:tgtEl>
                                      </p:cBhvr>
                                    </p:animEffect>
                                    <p:animScale>
                                      <p:cBhvr>
                                        <p:cTn id="8" dur="768" decel="100000"/>
                                        <p:tgtEl>
                                          <p:spTgt spid="1026"/>
                                        </p:tgtEl>
                                      </p:cBhvr>
                                      <p:from x="10000" y="10000"/>
                                      <p:to x="200000" y="450000"/>
                                    </p:animScale>
                                    <p:animScale>
                                      <p:cBhvr>
                                        <p:cTn id="9" dur="1230" accel="100000" fill="hold">
                                          <p:stCondLst>
                                            <p:cond delay="768"/>
                                          </p:stCondLst>
                                        </p:cTn>
                                        <p:tgtEl>
                                          <p:spTgt spid="1026"/>
                                        </p:tgtEl>
                                      </p:cBhvr>
                                      <p:from x="200000" y="450000"/>
                                      <p:to x="100000" y="100000"/>
                                    </p:animScale>
                                    <p:set>
                                      <p:cBhvr>
                                        <p:cTn id="10" dur="768" fill="hold"/>
                                        <p:tgtEl>
                                          <p:spTgt spid="1026"/>
                                        </p:tgtEl>
                                        <p:attrNameLst>
                                          <p:attrName>ppt_x</p:attrName>
                                        </p:attrNameLst>
                                      </p:cBhvr>
                                      <p:to>
                                        <p:strVal val="(0.5)"/>
                                      </p:to>
                                    </p:set>
                                    <p:anim from="(0.5)" to="(#ppt_x)" calcmode="lin" valueType="num">
                                      <p:cBhvr>
                                        <p:cTn id="11" dur="1230" accel="100000" fill="hold">
                                          <p:stCondLst>
                                            <p:cond delay="768"/>
                                          </p:stCondLst>
                                        </p:cTn>
                                        <p:tgtEl>
                                          <p:spTgt spid="1026"/>
                                        </p:tgtEl>
                                        <p:attrNameLst>
                                          <p:attrName>ppt_x</p:attrName>
                                        </p:attrNameLst>
                                      </p:cBhvr>
                                    </p:anim>
                                    <p:set>
                                      <p:cBhvr>
                                        <p:cTn id="12" dur="768" fill="hold"/>
                                        <p:tgtEl>
                                          <p:spTgt spid="1026"/>
                                        </p:tgtEl>
                                        <p:attrNameLst>
                                          <p:attrName>ppt_y</p:attrName>
                                        </p:attrNameLst>
                                      </p:cBhvr>
                                      <p:to>
                                        <p:strVal val="(#ppt_y+0.4)"/>
                                      </p:to>
                                    </p:set>
                                    <p:anim from="(#ppt_y+0.4)" to="(#ppt_y)" calcmode="lin" valueType="num">
                                      <p:cBhvr>
                                        <p:cTn id="13" dur="1230" accel="100000" fill="hold">
                                          <p:stCondLst>
                                            <p:cond delay="768"/>
                                          </p:stCondLst>
                                        </p:cTn>
                                        <p:tgtEl>
                                          <p:spTgt spid="102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27">
                                            <p:txEl>
                                              <p:pRg st="0" end="0"/>
                                            </p:txEl>
                                          </p:spTgt>
                                        </p:tgtEl>
                                        <p:attrNameLst>
                                          <p:attrName>style.visibility</p:attrName>
                                        </p:attrNameLst>
                                      </p:cBhvr>
                                      <p:to>
                                        <p:strVal val="visible"/>
                                      </p:to>
                                    </p:set>
                                    <p:anim calcmode="lin" valueType="num">
                                      <p:cBhvr>
                                        <p:cTn id="18"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2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27">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027">
                                            <p:txEl>
                                              <p:pRg st="1" end="1"/>
                                            </p:txEl>
                                          </p:spTgt>
                                        </p:tgtEl>
                                        <p:attrNameLst>
                                          <p:attrName>style.visibility</p:attrName>
                                        </p:attrNameLst>
                                      </p:cBhvr>
                                      <p:to>
                                        <p:strVal val="visible"/>
                                      </p:to>
                                    </p:set>
                                    <p:anim calcmode="lin" valueType="num">
                                      <p:cBhvr>
                                        <p:cTn id="23"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27">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027">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027">
                                            <p:txEl>
                                              <p:pRg st="2" end="2"/>
                                            </p:txEl>
                                          </p:spTgt>
                                        </p:tgtEl>
                                        <p:attrNameLst>
                                          <p:attrName>style.visibility</p:attrName>
                                        </p:attrNameLst>
                                      </p:cBhvr>
                                      <p:to>
                                        <p:strVal val="visible"/>
                                      </p:to>
                                    </p:set>
                                    <p:anim calcmode="lin" valueType="num">
                                      <p:cBhvr>
                                        <p:cTn id="28"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027">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027">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 calcmode="lin" valueType="num">
                                      <p:cBhvr>
                                        <p:cTn id="33"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027">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027">
                                            <p:txEl>
                                              <p:pRg st="4" end="4"/>
                                            </p:txEl>
                                          </p:spTgt>
                                        </p:tgtEl>
                                        <p:attrNameLst>
                                          <p:attrName>style.visibility</p:attrName>
                                        </p:attrNameLst>
                                      </p:cBhvr>
                                      <p:to>
                                        <p:strVal val="visible"/>
                                      </p:to>
                                    </p:set>
                                    <p:anim calcmode="lin" valueType="num">
                                      <p:cBhvr>
                                        <p:cTn id="38"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027">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53"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6880" algn="ctr" rtl="0" fontAlgn="base">
        <a:spcBef>
          <a:spcPct val="0"/>
        </a:spcBef>
        <a:spcAft>
          <a:spcPct val="0"/>
        </a:spcAft>
        <a:defRPr sz="4400">
          <a:solidFill>
            <a:schemeClr val="tx2"/>
          </a:solidFill>
          <a:latin typeface="Arial" charset="0"/>
        </a:defRPr>
      </a:lvl6pPr>
      <a:lvl7pPr marL="913761" algn="ctr" rtl="0" fontAlgn="base">
        <a:spcBef>
          <a:spcPct val="0"/>
        </a:spcBef>
        <a:spcAft>
          <a:spcPct val="0"/>
        </a:spcAft>
        <a:defRPr sz="4400">
          <a:solidFill>
            <a:schemeClr val="tx2"/>
          </a:solidFill>
          <a:latin typeface="Arial" charset="0"/>
        </a:defRPr>
      </a:lvl7pPr>
      <a:lvl8pPr marL="1370643" algn="ctr" rtl="0" fontAlgn="base">
        <a:spcBef>
          <a:spcPct val="0"/>
        </a:spcBef>
        <a:spcAft>
          <a:spcPct val="0"/>
        </a:spcAft>
        <a:defRPr sz="4400">
          <a:solidFill>
            <a:schemeClr val="tx2"/>
          </a:solidFill>
          <a:latin typeface="Arial" charset="0"/>
        </a:defRPr>
      </a:lvl8pPr>
      <a:lvl9pPr marL="1827524" algn="ctr" rtl="0" fontAlgn="base">
        <a:spcBef>
          <a:spcPct val="0"/>
        </a:spcBef>
        <a:spcAft>
          <a:spcPct val="0"/>
        </a:spcAft>
        <a:defRPr sz="4400">
          <a:solidFill>
            <a:schemeClr val="tx2"/>
          </a:solidFill>
          <a:latin typeface="Arial" charset="0"/>
        </a:defRPr>
      </a:lvl9pPr>
    </p:titleStyle>
    <p:bodyStyle>
      <a:lvl1pPr marL="341143" indent="-341143" algn="l" rtl="0" eaLnBrk="0" fontAlgn="base" hangingPunct="0">
        <a:spcBef>
          <a:spcPct val="20000"/>
        </a:spcBef>
        <a:spcAft>
          <a:spcPct val="0"/>
        </a:spcAft>
        <a:buChar char="•"/>
        <a:defRPr sz="3200">
          <a:solidFill>
            <a:schemeClr val="tx1"/>
          </a:solidFill>
          <a:latin typeface="+mn-lt"/>
          <a:ea typeface="+mn-ea"/>
          <a:cs typeface="+mn-cs"/>
        </a:defRPr>
      </a:lvl1pPr>
      <a:lvl2pPr marL="740993" indent="-284023" algn="l" rtl="0" eaLnBrk="0" fontAlgn="base" hangingPunct="0">
        <a:spcBef>
          <a:spcPct val="20000"/>
        </a:spcBef>
        <a:spcAft>
          <a:spcPct val="0"/>
        </a:spcAft>
        <a:buChar char="–"/>
        <a:defRPr sz="2800">
          <a:solidFill>
            <a:schemeClr val="tx1"/>
          </a:solidFill>
          <a:latin typeface="+mn-lt"/>
        </a:defRPr>
      </a:lvl2pPr>
      <a:lvl3pPr marL="1140843" indent="-226901" algn="l" rtl="0" eaLnBrk="0" fontAlgn="base" hangingPunct="0">
        <a:spcBef>
          <a:spcPct val="20000"/>
        </a:spcBef>
        <a:spcAft>
          <a:spcPct val="0"/>
        </a:spcAft>
        <a:buChar char="•"/>
        <a:defRPr sz="2400">
          <a:solidFill>
            <a:schemeClr val="tx1"/>
          </a:solidFill>
          <a:latin typeface="+mn-lt"/>
        </a:defRPr>
      </a:lvl3pPr>
      <a:lvl4pPr marL="1597813" indent="-226901" algn="l" rtl="0" eaLnBrk="0" fontAlgn="base" hangingPunct="0">
        <a:spcBef>
          <a:spcPct val="20000"/>
        </a:spcBef>
        <a:spcAft>
          <a:spcPct val="0"/>
        </a:spcAft>
        <a:buChar char="–"/>
        <a:defRPr sz="2000">
          <a:solidFill>
            <a:schemeClr val="tx1"/>
          </a:solidFill>
          <a:latin typeface="+mn-lt"/>
        </a:defRPr>
      </a:lvl4pPr>
      <a:lvl5pPr marL="2054786" indent="-226901" algn="l" rtl="0" eaLnBrk="0" fontAlgn="base" hangingPunct="0">
        <a:spcBef>
          <a:spcPct val="20000"/>
        </a:spcBef>
        <a:spcAft>
          <a:spcPct val="0"/>
        </a:spcAft>
        <a:buChar char="»"/>
        <a:defRPr sz="2000">
          <a:solidFill>
            <a:schemeClr val="tx1"/>
          </a:solidFill>
          <a:latin typeface="+mn-lt"/>
        </a:defRPr>
      </a:lvl5pPr>
      <a:lvl6pPr marL="2512838" indent="-228439" algn="l" rtl="0" fontAlgn="base">
        <a:spcBef>
          <a:spcPct val="20000"/>
        </a:spcBef>
        <a:spcAft>
          <a:spcPct val="0"/>
        </a:spcAft>
        <a:buChar char="»"/>
        <a:defRPr sz="2000">
          <a:solidFill>
            <a:schemeClr val="tx1"/>
          </a:solidFill>
          <a:latin typeface="+mn-lt"/>
        </a:defRPr>
      </a:lvl6pPr>
      <a:lvl7pPr marL="2969719" indent="-228439" algn="l" rtl="0" fontAlgn="base">
        <a:spcBef>
          <a:spcPct val="20000"/>
        </a:spcBef>
        <a:spcAft>
          <a:spcPct val="0"/>
        </a:spcAft>
        <a:buChar char="»"/>
        <a:defRPr sz="2000">
          <a:solidFill>
            <a:schemeClr val="tx1"/>
          </a:solidFill>
          <a:latin typeface="+mn-lt"/>
        </a:defRPr>
      </a:lvl7pPr>
      <a:lvl8pPr marL="3426602" indent="-228439" algn="l" rtl="0" fontAlgn="base">
        <a:spcBef>
          <a:spcPct val="20000"/>
        </a:spcBef>
        <a:spcAft>
          <a:spcPct val="0"/>
        </a:spcAft>
        <a:buChar char="»"/>
        <a:defRPr sz="2000">
          <a:solidFill>
            <a:schemeClr val="tx1"/>
          </a:solidFill>
          <a:latin typeface="+mn-lt"/>
        </a:defRPr>
      </a:lvl8pPr>
      <a:lvl9pPr marL="3883482" indent="-228439" algn="l" rtl="0" fontAlgn="base">
        <a:spcBef>
          <a:spcPct val="20000"/>
        </a:spcBef>
        <a:spcAft>
          <a:spcPct val="0"/>
        </a:spcAft>
        <a:buChar char="»"/>
        <a:defRPr sz="2000">
          <a:solidFill>
            <a:schemeClr val="tx1"/>
          </a:solidFill>
          <a:latin typeface="+mn-lt"/>
        </a:defRPr>
      </a:lvl9pPr>
    </p:bodyStyle>
    <p:otherStyle>
      <a:defPPr>
        <a:defRPr lang="en-US"/>
      </a:defPPr>
      <a:lvl1pPr marL="0" algn="l" defTabSz="913761" rtl="0" eaLnBrk="1" latinLnBrk="0" hangingPunct="1">
        <a:defRPr sz="1800" kern="1200">
          <a:solidFill>
            <a:schemeClr val="tx1"/>
          </a:solidFill>
          <a:latin typeface="+mn-lt"/>
          <a:ea typeface="+mn-ea"/>
          <a:cs typeface="+mn-cs"/>
        </a:defRPr>
      </a:lvl1pPr>
      <a:lvl2pPr marL="456880" algn="l" defTabSz="913761" rtl="0" eaLnBrk="1" latinLnBrk="0" hangingPunct="1">
        <a:defRPr sz="1800" kern="1200">
          <a:solidFill>
            <a:schemeClr val="tx1"/>
          </a:solidFill>
          <a:latin typeface="+mn-lt"/>
          <a:ea typeface="+mn-ea"/>
          <a:cs typeface="+mn-cs"/>
        </a:defRPr>
      </a:lvl2pPr>
      <a:lvl3pPr marL="913761" algn="l" defTabSz="913761" rtl="0" eaLnBrk="1" latinLnBrk="0" hangingPunct="1">
        <a:defRPr sz="1800" kern="1200">
          <a:solidFill>
            <a:schemeClr val="tx1"/>
          </a:solidFill>
          <a:latin typeface="+mn-lt"/>
          <a:ea typeface="+mn-ea"/>
          <a:cs typeface="+mn-cs"/>
        </a:defRPr>
      </a:lvl3pPr>
      <a:lvl4pPr marL="1370643" algn="l" defTabSz="913761" rtl="0" eaLnBrk="1" latinLnBrk="0" hangingPunct="1">
        <a:defRPr sz="1800" kern="1200">
          <a:solidFill>
            <a:schemeClr val="tx1"/>
          </a:solidFill>
          <a:latin typeface="+mn-lt"/>
          <a:ea typeface="+mn-ea"/>
          <a:cs typeface="+mn-cs"/>
        </a:defRPr>
      </a:lvl4pPr>
      <a:lvl5pPr marL="1827524" algn="l" defTabSz="913761" rtl="0" eaLnBrk="1" latinLnBrk="0" hangingPunct="1">
        <a:defRPr sz="1800" kern="1200">
          <a:solidFill>
            <a:schemeClr val="tx1"/>
          </a:solidFill>
          <a:latin typeface="+mn-lt"/>
          <a:ea typeface="+mn-ea"/>
          <a:cs typeface="+mn-cs"/>
        </a:defRPr>
      </a:lvl5pPr>
      <a:lvl6pPr marL="2284402" algn="l" defTabSz="913761" rtl="0" eaLnBrk="1" latinLnBrk="0" hangingPunct="1">
        <a:defRPr sz="1800" kern="1200">
          <a:solidFill>
            <a:schemeClr val="tx1"/>
          </a:solidFill>
          <a:latin typeface="+mn-lt"/>
          <a:ea typeface="+mn-ea"/>
          <a:cs typeface="+mn-cs"/>
        </a:defRPr>
      </a:lvl6pPr>
      <a:lvl7pPr marL="2741282" algn="l" defTabSz="913761" rtl="0" eaLnBrk="1" latinLnBrk="0" hangingPunct="1">
        <a:defRPr sz="1800" kern="1200">
          <a:solidFill>
            <a:schemeClr val="tx1"/>
          </a:solidFill>
          <a:latin typeface="+mn-lt"/>
          <a:ea typeface="+mn-ea"/>
          <a:cs typeface="+mn-cs"/>
        </a:defRPr>
      </a:lvl7pPr>
      <a:lvl8pPr marL="3198160" algn="l" defTabSz="913761" rtl="0" eaLnBrk="1" latinLnBrk="0" hangingPunct="1">
        <a:defRPr sz="1800" kern="1200">
          <a:solidFill>
            <a:schemeClr val="tx1"/>
          </a:solidFill>
          <a:latin typeface="+mn-lt"/>
          <a:ea typeface="+mn-ea"/>
          <a:cs typeface="+mn-cs"/>
        </a:defRPr>
      </a:lvl8pPr>
      <a:lvl9pPr marL="3655047" algn="l" defTabSz="9137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gi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slideLayout" Target="../slideLayouts/slideLayout30.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16.png"/><Relationship Id="rId7" Type="http://schemas.openxmlformats.org/officeDocument/2006/relationships/image" Target="../media/image12.wmf"/><Relationship Id="rId2" Type="http://schemas.openxmlformats.org/officeDocument/2006/relationships/slideLayout" Target="../slideLayouts/slideLayout30.xml"/><Relationship Id="rId1" Type="http://schemas.openxmlformats.org/officeDocument/2006/relationships/video" Target="file:///D:\GIAO%20AN%20DIEN%20TU\GIAOANDIENTU%20HAO-DIEN%20AN\SongHuong.wmv" TargetMode="External"/><Relationship Id="rId6" Type="http://schemas.openxmlformats.org/officeDocument/2006/relationships/image" Target="../media/image17.wmf"/><Relationship Id="rId5" Type="http://schemas.openxmlformats.org/officeDocument/2006/relationships/image" Target="../media/image11.jpeg"/><Relationship Id="rId10" Type="http://schemas.openxmlformats.org/officeDocument/2006/relationships/image" Target="../media/image15.wmf"/><Relationship Id="rId4" Type="http://schemas.openxmlformats.org/officeDocument/2006/relationships/image" Target="../media/image10.gif"/><Relationship Id="rId9" Type="http://schemas.openxmlformats.org/officeDocument/2006/relationships/image" Target="../media/image1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90B85867-4D0F-4890-9817-B0B1669E1F26}"/>
              </a:ext>
            </a:extLst>
          </p:cNvPr>
          <p:cNvPicPr>
            <a:picLocks noChangeAspect="1"/>
          </p:cNvPicPr>
          <p:nvPr/>
        </p:nvPicPr>
        <p:blipFill>
          <a:blip r:embed="rId2"/>
          <a:stretch>
            <a:fillRect/>
          </a:stretch>
        </p:blipFill>
        <p:spPr>
          <a:xfrm>
            <a:off x="779844" y="799115"/>
            <a:ext cx="8025393" cy="4514000"/>
          </a:xfrm>
          <a:prstGeom prst="rect">
            <a:avLst/>
          </a:prstGeom>
          <a:effectLst>
            <a:innerShdw blurRad="114300">
              <a:prstClr val="black"/>
            </a:innerShdw>
          </a:effectLst>
        </p:spPr>
      </p:pic>
      <p:pic>
        <p:nvPicPr>
          <p:cNvPr id="4" name="图片 3">
            <a:extLst>
              <a:ext uri="{FF2B5EF4-FFF2-40B4-BE49-F238E27FC236}">
                <a16:creationId xmlns:a16="http://schemas.microsoft.com/office/drawing/2014/main" id="{64224A4D-1F87-4D68-9214-11F6A89C0261}"/>
              </a:ext>
            </a:extLst>
          </p:cNvPr>
          <p:cNvPicPr>
            <a:picLocks noChangeAspect="1"/>
          </p:cNvPicPr>
          <p:nvPr/>
        </p:nvPicPr>
        <p:blipFill>
          <a:blip r:embed="rId3"/>
          <a:stretch>
            <a:fillRect/>
          </a:stretch>
        </p:blipFill>
        <p:spPr>
          <a:xfrm>
            <a:off x="189902" y="1456785"/>
            <a:ext cx="2096142" cy="4976578"/>
          </a:xfrm>
          <a:prstGeom prst="rect">
            <a:avLst/>
          </a:prstGeom>
        </p:spPr>
      </p:pic>
      <p:pic>
        <p:nvPicPr>
          <p:cNvPr id="5" name="图片 7">
            <a:extLst>
              <a:ext uri="{FF2B5EF4-FFF2-40B4-BE49-F238E27FC236}">
                <a16:creationId xmlns:a16="http://schemas.microsoft.com/office/drawing/2014/main" id="{530EC18A-5C86-40FD-BDCF-B15AA64333DA}"/>
              </a:ext>
            </a:extLst>
          </p:cNvPr>
          <p:cNvPicPr>
            <a:picLocks noChangeAspect="1"/>
          </p:cNvPicPr>
          <p:nvPr/>
        </p:nvPicPr>
        <p:blipFill>
          <a:blip r:embed="rId4"/>
          <a:stretch>
            <a:fillRect/>
          </a:stretch>
        </p:blipFill>
        <p:spPr>
          <a:xfrm>
            <a:off x="1600200" y="110649"/>
            <a:ext cx="11128280" cy="6636701"/>
          </a:xfrm>
          <a:prstGeom prst="rect">
            <a:avLst/>
          </a:prstGeom>
        </p:spPr>
      </p:pic>
      <p:sp>
        <p:nvSpPr>
          <p:cNvPr id="2" name="TextBox 1"/>
          <p:cNvSpPr txBox="1"/>
          <p:nvPr/>
        </p:nvSpPr>
        <p:spPr>
          <a:xfrm>
            <a:off x="779844" y="1981200"/>
            <a:ext cx="8534400" cy="1846916"/>
          </a:xfrm>
          <a:prstGeom prst="rect">
            <a:avLst/>
          </a:prstGeom>
          <a:noFill/>
        </p:spPr>
        <p:txBody>
          <a:bodyPr wrap="square" rtlCol="0">
            <a:spAutoFit/>
          </a:bodyPr>
          <a:lstStyle/>
          <a:p>
            <a:pPr algn="ctr">
              <a:lnSpc>
                <a:spcPct val="150000"/>
              </a:lnSpc>
            </a:pPr>
            <a:r>
              <a:rPr lang="en-US" sz="3200" b="1" dirty="0">
                <a:solidFill>
                  <a:srgbClr val="FF33CC"/>
                </a:solidFill>
                <a:latin typeface="Times New Roman" pitchFamily="18" charset="0"/>
                <a:cs typeface="Times New Roman" pitchFamily="18" charset="0"/>
              </a:rPr>
              <a:t>LUYỆN TỪ VÀ CÂU</a:t>
            </a:r>
          </a:p>
          <a:p>
            <a:pPr algn="ctr">
              <a:lnSpc>
                <a:spcPct val="150000"/>
              </a:lnSpc>
            </a:pPr>
            <a:r>
              <a:rPr lang="en-US" sz="5000" b="1" dirty="0">
                <a:solidFill>
                  <a:srgbClr val="002060"/>
                </a:solidFill>
                <a:latin typeface="Times New Roman" pitchFamily="18" charset="0"/>
                <a:cs typeface="Times New Roman" pitchFamily="18" charset="0"/>
              </a:rPr>
              <a:t>ĐẠI TỪ XƯNG HÔ</a:t>
            </a:r>
          </a:p>
        </p:txBody>
      </p:sp>
      <p:sp>
        <p:nvSpPr>
          <p:cNvPr id="6" name="TextBox 5">
            <a:extLst>
              <a:ext uri="{FF2B5EF4-FFF2-40B4-BE49-F238E27FC236}">
                <a16:creationId xmlns:a16="http://schemas.microsoft.com/office/drawing/2014/main" id="{94C4800D-0E81-40EC-A21A-C64ED1B8A833}"/>
              </a:ext>
            </a:extLst>
          </p:cNvPr>
          <p:cNvSpPr txBox="1"/>
          <p:nvPr/>
        </p:nvSpPr>
        <p:spPr>
          <a:xfrm>
            <a:off x="4724400" y="5715000"/>
            <a:ext cx="3200400" cy="430887"/>
          </a:xfrm>
          <a:prstGeom prst="rect">
            <a:avLst/>
          </a:prstGeom>
          <a:noFill/>
        </p:spPr>
        <p:txBody>
          <a:bodyPr wrap="square" rtlCol="0">
            <a:spAutoFit/>
          </a:bodyPr>
          <a:lstStyle/>
          <a:p>
            <a:r>
              <a:rPr lang="en-US" sz="2200" b="1">
                <a:latin typeface="Times New Roman" panose="02020603050405020304" pitchFamily="18" charset="0"/>
                <a:cs typeface="Times New Roman" panose="02020603050405020304" pitchFamily="18" charset="0"/>
              </a:rPr>
              <a:t>GV </a:t>
            </a:r>
            <a:r>
              <a:rPr lang="en-US" sz="2200" b="1" dirty="0" err="1">
                <a:latin typeface="Times New Roman" panose="02020603050405020304" pitchFamily="18" charset="0"/>
                <a:cs typeface="Times New Roman" panose="02020603050405020304" pitchFamily="18" charset="0"/>
              </a:rPr>
              <a:t>Trần</a:t>
            </a:r>
            <a:r>
              <a:rPr lang="en-US" sz="2200" b="1" dirty="0">
                <a:latin typeface="Times New Roman" panose="02020603050405020304" pitchFamily="18" charset="0"/>
                <a:cs typeface="Times New Roman" panose="02020603050405020304" pitchFamily="18" charset="0"/>
              </a:rPr>
              <a:t> Minh </a:t>
            </a:r>
            <a:r>
              <a:rPr lang="en-US" sz="2200" b="1" dirty="0" err="1">
                <a:latin typeface="Times New Roman" panose="02020603050405020304" pitchFamily="18" charset="0"/>
                <a:cs typeface="Times New Roman" panose="02020603050405020304" pitchFamily="18" charset="0"/>
              </a:rPr>
              <a:t>Thảo</a:t>
            </a: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157265"/>
      </p:ext>
    </p:extLst>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Text Box 41"/>
          <p:cNvSpPr txBox="1">
            <a:spLocks noChangeArrowheads="1"/>
          </p:cNvSpPr>
          <p:nvPr/>
        </p:nvSpPr>
        <p:spPr bwMode="auto">
          <a:xfrm>
            <a:off x="304800" y="1524005"/>
            <a:ext cx="1905000" cy="3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eaLnBrk="0" fontAlgn="base" hangingPunct="0">
              <a:spcBef>
                <a:spcPct val="50000"/>
              </a:spcBef>
              <a:spcAft>
                <a:spcPct val="0"/>
              </a:spcAft>
            </a:pPr>
            <a:endParaRPr lang="vi-VN" sz="1800">
              <a:solidFill>
                <a:prstClr val="black"/>
              </a:solidFill>
              <a:latin typeface="Arial" pitchFamily="34" charset="0"/>
            </a:endParaRPr>
          </a:p>
        </p:txBody>
      </p:sp>
      <p:sp>
        <p:nvSpPr>
          <p:cNvPr id="32821" name="Text Box 53"/>
          <p:cNvSpPr txBox="1">
            <a:spLocks noChangeArrowheads="1"/>
          </p:cNvSpPr>
          <p:nvPr/>
        </p:nvSpPr>
        <p:spPr bwMode="auto">
          <a:xfrm>
            <a:off x="3841761" y="2259021"/>
            <a:ext cx="4608513" cy="1169486"/>
          </a:xfrm>
          <a:prstGeom prst="rect">
            <a:avLst/>
          </a:prstGeom>
          <a:solidFill>
            <a:srgbClr val="66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b="1" dirty="0" err="1">
                <a:solidFill>
                  <a:srgbClr val="0000FF"/>
                </a:solidFill>
                <a:latin typeface="Times New Roman" pitchFamily="18" charset="0"/>
                <a:cs typeface="Times New Roman" pitchFamily="18" charset="0"/>
              </a:rPr>
              <a:t>Thể</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hiện</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thái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độ</a:t>
            </a:r>
            <a:endParaRPr lang="en-US" b="1" dirty="0">
              <a:solidFill>
                <a:srgbClr val="0000FF"/>
              </a:solidFill>
              <a:latin typeface="Times New Roman" pitchFamily="18" charset="0"/>
              <a:cs typeface="Times New Roman" pitchFamily="18" charset="0"/>
            </a:endParaRPr>
          </a:p>
          <a:p>
            <a:pPr defTabSz="914036" fontAlgn="base">
              <a:spcBef>
                <a:spcPct val="50000"/>
              </a:spcBef>
              <a:spcAft>
                <a:spcPct val="0"/>
              </a:spcAft>
            </a:pPr>
            <a:endParaRPr lang="en-US" b="1" dirty="0">
              <a:solidFill>
                <a:srgbClr val="0000FF"/>
              </a:solidFill>
              <a:latin typeface="Times New Roman" pitchFamily="18" charset="0"/>
            </a:endParaRPr>
          </a:p>
        </p:txBody>
      </p:sp>
      <p:sp>
        <p:nvSpPr>
          <p:cNvPr id="32822" name="Text Box 54"/>
          <p:cNvSpPr txBox="1">
            <a:spLocks noChangeArrowheads="1"/>
          </p:cNvSpPr>
          <p:nvPr/>
        </p:nvSpPr>
        <p:spPr bwMode="auto">
          <a:xfrm>
            <a:off x="3919538" y="5310196"/>
            <a:ext cx="4646612" cy="1169486"/>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b="1" dirty="0" err="1">
                <a:solidFill>
                  <a:srgbClr val="0000FF"/>
                </a:solidFill>
                <a:latin typeface="Times New Roman" pitchFamily="18" charset="0"/>
                <a:cs typeface="Times New Roman" pitchFamily="18" charset="0"/>
              </a:rPr>
              <a:t>Thể</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hiện</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thái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độ</a:t>
            </a:r>
            <a:endParaRPr lang="en-US" b="1" dirty="0">
              <a:solidFill>
                <a:srgbClr val="0000FF"/>
              </a:solidFill>
              <a:latin typeface="Times New Roman" pitchFamily="18" charset="0"/>
              <a:cs typeface="Times New Roman" pitchFamily="18" charset="0"/>
            </a:endParaRPr>
          </a:p>
          <a:p>
            <a:pPr defTabSz="914036" fontAlgn="base">
              <a:spcBef>
                <a:spcPct val="50000"/>
              </a:spcBef>
              <a:spcAft>
                <a:spcPct val="0"/>
              </a:spcAft>
            </a:pPr>
            <a:endParaRPr lang="en-US" b="1" dirty="0">
              <a:solidFill>
                <a:srgbClr val="0000FF"/>
              </a:solidFill>
              <a:latin typeface=".VnTime" pitchFamily="34" charset="0"/>
            </a:endParaRPr>
          </a:p>
        </p:txBody>
      </p:sp>
      <p:sp>
        <p:nvSpPr>
          <p:cNvPr id="32838" name="AutoShape 70"/>
          <p:cNvSpPr>
            <a:spLocks noChangeArrowheads="1"/>
          </p:cNvSpPr>
          <p:nvPr/>
        </p:nvSpPr>
        <p:spPr bwMode="auto">
          <a:xfrm>
            <a:off x="2825761" y="323490"/>
            <a:ext cx="5664200" cy="1704975"/>
          </a:xfrm>
          <a:prstGeom prst="cloudCallout">
            <a:avLst>
              <a:gd name="adj1" fmla="val -48097"/>
              <a:gd name="adj2" fmla="val 59389"/>
            </a:avLst>
          </a:prstGeom>
          <a:solidFill>
            <a:srgbClr val="CCFFFF"/>
          </a:solidFill>
          <a:ln w="9525">
            <a:solidFill>
              <a:schemeClr val="tx1"/>
            </a:solidFill>
            <a:round/>
            <a:headEnd/>
            <a:tailEnd/>
          </a:ln>
        </p:spPr>
        <p:txBody>
          <a:bodyPr lIns="91370" tIns="45688" rIns="91370" bIns="45688"/>
          <a:lstStyle/>
          <a:p>
            <a:pPr algn="ctr" defTabSz="914036" fontAlgn="base">
              <a:spcBef>
                <a:spcPct val="0"/>
              </a:spcBef>
              <a:spcAft>
                <a:spcPct val="0"/>
              </a:spcAft>
            </a:pPr>
            <a:r>
              <a:rPr lang="vi-VN" sz="3200" dirty="0">
                <a:solidFill>
                  <a:prstClr val="black"/>
                </a:solidFill>
                <a:latin typeface="Times New Roman" pitchFamily="18" charset="0"/>
                <a:cs typeface="Times New Roman" pitchFamily="18" charset="0"/>
              </a:rPr>
              <a:t>Thỏ</a:t>
            </a:r>
            <a:r>
              <a:rPr lang="en-US" sz="3200" dirty="0">
                <a:solidFill>
                  <a:prstClr val="black"/>
                </a:solidFill>
                <a:latin typeface="Times New Roman" pitchFamily="18" charset="0"/>
                <a:cs typeface="Times New Roman" pitchFamily="18" charset="0"/>
              </a:rPr>
              <a:t> </a:t>
            </a:r>
            <a:r>
              <a:rPr lang="vi-VN" sz="3200" dirty="0">
                <a:solidFill>
                  <a:prstClr val="black"/>
                </a:solidFill>
                <a:latin typeface="Times New Roman" pitchFamily="18" charset="0"/>
                <a:cs typeface="Times New Roman" pitchFamily="18" charset="0"/>
              </a:rPr>
              <a:t>xưng</a:t>
            </a:r>
            <a:r>
              <a:rPr lang="en-US" sz="3200" dirty="0">
                <a:solidFill>
                  <a:prstClr val="black"/>
                </a:solidFill>
                <a:latin typeface="Times New Roman" pitchFamily="18" charset="0"/>
                <a:cs typeface="Times New Roman" pitchFamily="18" charset="0"/>
              </a:rPr>
              <a:t> </a:t>
            </a:r>
            <a:r>
              <a:rPr lang="vi-VN" sz="3200" dirty="0">
                <a:solidFill>
                  <a:prstClr val="black"/>
                </a:solidFill>
                <a:latin typeface="Times New Roman" pitchFamily="18" charset="0"/>
                <a:cs typeface="Times New Roman" pitchFamily="18" charset="0"/>
              </a:rPr>
              <a:t>là</a:t>
            </a:r>
            <a:r>
              <a:rPr lang="en-US" sz="3200" dirty="0">
                <a:solidFill>
                  <a:prstClr val="black"/>
                </a:solidFill>
                <a:latin typeface="Times New Roman" pitchFamily="18" charset="0"/>
                <a:cs typeface="Times New Roman" pitchFamily="18" charset="0"/>
              </a:rPr>
              <a:t>     </a:t>
            </a:r>
            <a:r>
              <a:rPr lang="vi-VN" sz="3200" dirty="0">
                <a:solidFill>
                  <a:prstClr val="black"/>
                </a:solidFill>
                <a:latin typeface="Times New Roman" pitchFamily="18" charset="0"/>
                <a:cs typeface="Times New Roman" pitchFamily="18" charset="0"/>
              </a:rPr>
              <a:t>,</a:t>
            </a:r>
            <a:endParaRPr lang="en-US" sz="3200" dirty="0">
              <a:solidFill>
                <a:prstClr val="black"/>
              </a:solidFill>
              <a:latin typeface="Times New Roman" pitchFamily="18" charset="0"/>
              <a:cs typeface="Times New Roman" pitchFamily="18" charset="0"/>
            </a:endParaRPr>
          </a:p>
          <a:p>
            <a:pPr algn="ctr" defTabSz="914036" fontAlgn="base">
              <a:spcBef>
                <a:spcPct val="0"/>
              </a:spcBef>
              <a:spcAft>
                <a:spcPct val="0"/>
              </a:spcAft>
            </a:pPr>
            <a:r>
              <a:rPr lang="vi-VN" sz="3200" dirty="0">
                <a:solidFill>
                  <a:prstClr val="black"/>
                </a:solidFill>
                <a:latin typeface="Times New Roman" pitchFamily="18" charset="0"/>
                <a:cs typeface="Times New Roman" pitchFamily="18" charset="0"/>
              </a:rPr>
              <a:t>gọi rùa là</a:t>
            </a:r>
            <a:endParaRPr lang="en-US" sz="3200" b="1" dirty="0">
              <a:solidFill>
                <a:srgbClr val="FF0066"/>
              </a:solidFill>
              <a:latin typeface=".VnTime" pitchFamily="34" charset="0"/>
            </a:endParaRPr>
          </a:p>
        </p:txBody>
      </p:sp>
      <p:sp>
        <p:nvSpPr>
          <p:cNvPr id="32840" name="Line 72"/>
          <p:cNvSpPr>
            <a:spLocks noChangeShapeType="1"/>
          </p:cNvSpPr>
          <p:nvPr/>
        </p:nvSpPr>
        <p:spPr bwMode="auto">
          <a:xfrm flipV="1">
            <a:off x="2790826" y="2838450"/>
            <a:ext cx="1012825" cy="4763"/>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32841" name="AutoShape 73"/>
          <p:cNvSpPr>
            <a:spLocks noChangeArrowheads="1"/>
          </p:cNvSpPr>
          <p:nvPr/>
        </p:nvSpPr>
        <p:spPr bwMode="auto">
          <a:xfrm>
            <a:off x="2844801" y="3590925"/>
            <a:ext cx="5553075" cy="1579563"/>
          </a:xfrm>
          <a:prstGeom prst="cloudCallout">
            <a:avLst>
              <a:gd name="adj1" fmla="val -50597"/>
              <a:gd name="adj2" fmla="val 54958"/>
            </a:avLst>
          </a:prstGeom>
          <a:solidFill>
            <a:srgbClr val="CCFFFF"/>
          </a:solidFill>
          <a:ln w="9525">
            <a:solidFill>
              <a:schemeClr val="tx1"/>
            </a:solidFill>
            <a:round/>
            <a:headEnd/>
            <a:tailEnd/>
          </a:ln>
        </p:spPr>
        <p:txBody>
          <a:bodyPr lIns="91370" tIns="45688" rIns="91370" bIns="45688"/>
          <a:lstStyle/>
          <a:p>
            <a:pPr algn="ctr" defTabSz="914036" fontAlgn="base">
              <a:spcBef>
                <a:spcPct val="0"/>
              </a:spcBef>
              <a:spcAft>
                <a:spcPct val="0"/>
              </a:spcAft>
            </a:pPr>
            <a:r>
              <a:rPr lang="vi-VN" sz="3200" dirty="0">
                <a:solidFill>
                  <a:prstClr val="black"/>
                </a:solidFill>
                <a:latin typeface="Times New Roman" pitchFamily="18" charset="0"/>
                <a:cs typeface="Times New Roman" pitchFamily="18" charset="0"/>
              </a:rPr>
              <a:t>Rùa xưng là</a:t>
            </a:r>
            <a:r>
              <a:rPr lang="en-US" sz="3200" dirty="0">
                <a:solidFill>
                  <a:prstClr val="black"/>
                </a:solidFill>
                <a:latin typeface="Times New Roman" pitchFamily="18" charset="0"/>
                <a:cs typeface="Times New Roman" pitchFamily="18" charset="0"/>
              </a:rPr>
              <a:t> </a:t>
            </a:r>
            <a:r>
              <a:rPr lang="vi-VN" sz="3200" dirty="0">
                <a:solidFill>
                  <a:prstClr val="black"/>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    </a:t>
            </a:r>
            <a:r>
              <a:rPr lang="vi-VN" sz="3200" dirty="0">
                <a:solidFill>
                  <a:prstClr val="black"/>
                </a:solidFill>
                <a:latin typeface="Times New Roman" pitchFamily="18" charset="0"/>
                <a:cs typeface="Times New Roman" pitchFamily="18" charset="0"/>
              </a:rPr>
              <a:t>, </a:t>
            </a:r>
            <a:endParaRPr lang="en-US" sz="3200" dirty="0">
              <a:solidFill>
                <a:prstClr val="black"/>
              </a:solidFill>
              <a:latin typeface="Times New Roman" pitchFamily="18" charset="0"/>
              <a:cs typeface="Times New Roman" pitchFamily="18" charset="0"/>
            </a:endParaRPr>
          </a:p>
          <a:p>
            <a:pPr algn="ctr" defTabSz="914036" fontAlgn="base">
              <a:spcBef>
                <a:spcPct val="0"/>
              </a:spcBef>
              <a:spcAft>
                <a:spcPct val="0"/>
              </a:spcAft>
            </a:pPr>
            <a:r>
              <a:rPr lang="vi-VN" sz="3200" dirty="0">
                <a:solidFill>
                  <a:prstClr val="black"/>
                </a:solidFill>
                <a:latin typeface="Times New Roman" pitchFamily="18" charset="0"/>
                <a:cs typeface="Times New Roman" pitchFamily="18" charset="0"/>
              </a:rPr>
              <a:t>gọi thỏ là </a:t>
            </a:r>
            <a:r>
              <a:rPr lang="en-US" sz="3200" b="1" dirty="0">
                <a:solidFill>
                  <a:srgbClr val="FF0000"/>
                </a:solidFill>
                <a:latin typeface="Times New Roman" pitchFamily="18" charset="0"/>
                <a:cs typeface="Times New Roman" pitchFamily="18" charset="0"/>
              </a:rPr>
              <a:t>              </a:t>
            </a:r>
            <a:endParaRPr lang="vi-VN" sz="3200" b="1" dirty="0">
              <a:solidFill>
                <a:srgbClr val="FF0000"/>
              </a:solidFill>
              <a:latin typeface="Times New Roman" pitchFamily="18" charset="0"/>
              <a:cs typeface="Times New Roman" pitchFamily="18" charset="0"/>
            </a:endParaRPr>
          </a:p>
          <a:p>
            <a:pPr algn="ctr" defTabSz="914036" fontAlgn="base">
              <a:spcBef>
                <a:spcPct val="0"/>
              </a:spcBef>
              <a:spcAft>
                <a:spcPct val="0"/>
              </a:spcAft>
            </a:pPr>
            <a:endParaRPr lang="en-US" sz="2800" b="1" dirty="0">
              <a:solidFill>
                <a:srgbClr val="FF0066"/>
              </a:solidFill>
              <a:latin typeface=".VnTime" pitchFamily="34" charset="0"/>
            </a:endParaRPr>
          </a:p>
        </p:txBody>
      </p:sp>
      <p:sp>
        <p:nvSpPr>
          <p:cNvPr id="32842" name="Line 74"/>
          <p:cNvSpPr>
            <a:spLocks noChangeShapeType="1"/>
          </p:cNvSpPr>
          <p:nvPr/>
        </p:nvSpPr>
        <p:spPr bwMode="auto">
          <a:xfrm flipV="1">
            <a:off x="2733676" y="5924550"/>
            <a:ext cx="1108075"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119817" name="TextBox 2"/>
          <p:cNvSpPr txBox="1">
            <a:spLocks noChangeArrowheads="1"/>
          </p:cNvSpPr>
          <p:nvPr/>
        </p:nvSpPr>
        <p:spPr bwMode="auto">
          <a:xfrm>
            <a:off x="7029450" y="1608140"/>
            <a:ext cx="768350"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endParaRPr lang="vi-VN">
              <a:solidFill>
                <a:prstClr val="black"/>
              </a:solidFill>
            </a:endParaRPr>
          </a:p>
        </p:txBody>
      </p:sp>
      <p:sp>
        <p:nvSpPr>
          <p:cNvPr id="4" name="TextBox 3"/>
          <p:cNvSpPr txBox="1">
            <a:spLocks noChangeArrowheads="1"/>
          </p:cNvSpPr>
          <p:nvPr/>
        </p:nvSpPr>
        <p:spPr bwMode="auto">
          <a:xfrm>
            <a:off x="6248400" y="619844"/>
            <a:ext cx="498475"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vi-VN" b="1" dirty="0">
                <a:solidFill>
                  <a:srgbClr val="FF0000"/>
                </a:solidFill>
                <a:latin typeface="Times New Roman" pitchFamily="18" charset="0"/>
                <a:cs typeface="Times New Roman" pitchFamily="18" charset="0"/>
              </a:rPr>
              <a:t>ta </a:t>
            </a:r>
            <a:endParaRPr lang="en-US" dirty="0">
              <a:solidFill>
                <a:prstClr val="black"/>
              </a:solidFill>
            </a:endParaRPr>
          </a:p>
        </p:txBody>
      </p:sp>
      <p:sp>
        <p:nvSpPr>
          <p:cNvPr id="119819" name="TextBox 4"/>
          <p:cNvSpPr txBox="1">
            <a:spLocks noChangeArrowheads="1"/>
          </p:cNvSpPr>
          <p:nvPr/>
        </p:nvSpPr>
        <p:spPr bwMode="auto">
          <a:xfrm>
            <a:off x="7875589" y="1524001"/>
            <a:ext cx="536575"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endParaRPr lang="vi-VN">
              <a:solidFill>
                <a:prstClr val="black"/>
              </a:solidFill>
            </a:endParaRPr>
          </a:p>
        </p:txBody>
      </p:sp>
      <p:sp>
        <p:nvSpPr>
          <p:cNvPr id="7" name="TextBox 6"/>
          <p:cNvSpPr txBox="1">
            <a:spLocks noChangeArrowheads="1"/>
          </p:cNvSpPr>
          <p:nvPr/>
        </p:nvSpPr>
        <p:spPr bwMode="auto">
          <a:xfrm>
            <a:off x="6283325" y="1077044"/>
            <a:ext cx="1336675"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en-US" b="1" dirty="0">
                <a:solidFill>
                  <a:srgbClr val="FF0000"/>
                </a:solidFill>
                <a:latin typeface="Times New Roman" pitchFamily="18" charset="0"/>
                <a:cs typeface="Times New Roman" pitchFamily="18" charset="0"/>
              </a:rPr>
              <a:t>c</a:t>
            </a:r>
            <a:r>
              <a:rPr lang="vi-VN" b="1" dirty="0">
                <a:solidFill>
                  <a:srgbClr val="FF0000"/>
                </a:solidFill>
                <a:latin typeface="Times New Roman" pitchFamily="18" charset="0"/>
                <a:cs typeface="Times New Roman" pitchFamily="18" charset="0"/>
              </a:rPr>
              <a:t>hú em</a:t>
            </a:r>
          </a:p>
        </p:txBody>
      </p:sp>
      <p:sp>
        <p:nvSpPr>
          <p:cNvPr id="8" name="TextBox 7"/>
          <p:cNvSpPr txBox="1">
            <a:spLocks noChangeArrowheads="1"/>
          </p:cNvSpPr>
          <p:nvPr/>
        </p:nvSpPr>
        <p:spPr bwMode="auto">
          <a:xfrm>
            <a:off x="5110174" y="2252669"/>
            <a:ext cx="3379787" cy="954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en-US" b="1" dirty="0">
                <a:solidFill>
                  <a:srgbClr val="0000FF"/>
                </a:solidFill>
                <a:latin typeface="Times New Roman" pitchFamily="18" charset="0"/>
              </a:rPr>
              <a:t>               </a:t>
            </a:r>
            <a:r>
              <a:rPr lang="en-US" b="1" dirty="0">
                <a:solidFill>
                  <a:srgbClr val="FF0000"/>
                </a:solidFill>
                <a:latin typeface="Times New Roman" pitchFamily="18" charset="0"/>
              </a:rPr>
              <a:t>kiêu căng,</a:t>
            </a:r>
          </a:p>
          <a:p>
            <a:pPr defTabSz="914036" fontAlgn="base">
              <a:spcBef>
                <a:spcPct val="0"/>
              </a:spcBef>
              <a:spcAft>
                <a:spcPct val="0"/>
              </a:spcAft>
            </a:pPr>
            <a:r>
              <a:rPr lang="en-US" b="1" dirty="0">
                <a:solidFill>
                  <a:srgbClr val="FF0000"/>
                </a:solidFill>
                <a:latin typeface="Times New Roman" pitchFamily="18" charset="0"/>
              </a:rPr>
              <a:t> coi thường rùa</a:t>
            </a:r>
          </a:p>
        </p:txBody>
      </p:sp>
      <p:sp>
        <p:nvSpPr>
          <p:cNvPr id="9" name="TextBox 8"/>
          <p:cNvSpPr txBox="1">
            <a:spLocks noChangeArrowheads="1"/>
          </p:cNvSpPr>
          <p:nvPr/>
        </p:nvSpPr>
        <p:spPr bwMode="auto">
          <a:xfrm>
            <a:off x="6103938" y="3896444"/>
            <a:ext cx="601662"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vi-VN" b="1" dirty="0">
                <a:solidFill>
                  <a:srgbClr val="FF0000"/>
                </a:solidFill>
                <a:latin typeface="Times New Roman" pitchFamily="18" charset="0"/>
                <a:cs typeface="Times New Roman" pitchFamily="18" charset="0"/>
              </a:rPr>
              <a:t>tôi</a:t>
            </a:r>
            <a:endParaRPr lang="en-US" dirty="0">
              <a:solidFill>
                <a:prstClr val="black"/>
              </a:solidFill>
            </a:endParaRPr>
          </a:p>
        </p:txBody>
      </p:sp>
      <p:sp>
        <p:nvSpPr>
          <p:cNvPr id="10" name="TextBox 9"/>
          <p:cNvSpPr txBox="1">
            <a:spLocks noChangeArrowheads="1"/>
          </p:cNvSpPr>
          <p:nvPr/>
        </p:nvSpPr>
        <p:spPr bwMode="auto">
          <a:xfrm>
            <a:off x="6267450" y="4343400"/>
            <a:ext cx="895350"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vi-VN" b="1" dirty="0">
                <a:solidFill>
                  <a:srgbClr val="FF0000"/>
                </a:solidFill>
                <a:latin typeface="Times New Roman" pitchFamily="18" charset="0"/>
                <a:cs typeface="Times New Roman" pitchFamily="18" charset="0"/>
              </a:rPr>
              <a:t>anh</a:t>
            </a:r>
          </a:p>
        </p:txBody>
      </p:sp>
      <p:sp>
        <p:nvSpPr>
          <p:cNvPr id="11" name="TextBox 10"/>
          <p:cNvSpPr txBox="1">
            <a:spLocks noChangeArrowheads="1"/>
          </p:cNvSpPr>
          <p:nvPr/>
        </p:nvSpPr>
        <p:spPr bwMode="auto">
          <a:xfrm>
            <a:off x="5260975" y="5327651"/>
            <a:ext cx="3263900" cy="1384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en-US" b="1" dirty="0">
                <a:solidFill>
                  <a:srgbClr val="0000FF"/>
                </a:solidFill>
                <a:latin typeface="Times New Roman" pitchFamily="18" charset="0"/>
              </a:rPr>
              <a:t>              </a:t>
            </a:r>
            <a:r>
              <a:rPr lang="en-US" b="1" dirty="0">
                <a:solidFill>
                  <a:srgbClr val="FF0000"/>
                </a:solidFill>
                <a:latin typeface="Times New Roman" pitchFamily="18" charset="0"/>
              </a:rPr>
              <a:t>tự trọng, lịch sự với thỏ</a:t>
            </a:r>
          </a:p>
          <a:p>
            <a:pPr defTabSz="914036" fontAlgn="base">
              <a:spcBef>
                <a:spcPct val="0"/>
              </a:spcBef>
              <a:spcAft>
                <a:spcPct val="0"/>
              </a:spcAft>
            </a:pPr>
            <a:endParaRPr lang="en-US" dirty="0">
              <a:solidFill>
                <a:prstClr val="black"/>
              </a:solidFill>
            </a:endParaRPr>
          </a:p>
        </p:txBody>
      </p:sp>
      <p:pic>
        <p:nvPicPr>
          <p:cNvPr id="11982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613" y="1201738"/>
            <a:ext cx="269240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2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1" y="4337050"/>
            <a:ext cx="2657475"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a:spLocks noChangeArrowheads="1"/>
          </p:cNvSpPr>
          <p:nvPr/>
        </p:nvSpPr>
        <p:spPr bwMode="auto">
          <a:xfrm>
            <a:off x="99648" y="34644"/>
            <a:ext cx="3024552" cy="954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4036" fontAlgn="base">
              <a:spcBef>
                <a:spcPct val="0"/>
              </a:spcBef>
              <a:spcAft>
                <a:spcPct val="0"/>
              </a:spcAft>
            </a:pPr>
            <a:r>
              <a:rPr lang="en-US" b="1" dirty="0">
                <a:solidFill>
                  <a:srgbClr val="0000FF"/>
                </a:solidFill>
                <a:latin typeface="Times New Roman" pitchFamily="18" charset="0"/>
              </a:rPr>
              <a:t>NHẬN XÉT</a:t>
            </a:r>
            <a:endParaRPr lang="en-US" b="1" dirty="0">
              <a:solidFill>
                <a:srgbClr val="FF0000"/>
              </a:solidFill>
              <a:latin typeface="Times New Roman" pitchFamily="18" charset="0"/>
            </a:endParaRPr>
          </a:p>
          <a:p>
            <a:pPr algn="ctr" defTabSz="914036" fontAlgn="base">
              <a:spcBef>
                <a:spcPct val="0"/>
              </a:spcBef>
              <a:spcAft>
                <a:spcPct val="0"/>
              </a:spcAft>
            </a:pPr>
            <a:r>
              <a:rPr lang="en-US" b="1" dirty="0">
                <a:solidFill>
                  <a:srgbClr val="FF0000"/>
                </a:solidFill>
                <a:latin typeface="Times New Roman" pitchFamily="18" charset="0"/>
              </a:rPr>
              <a:t> VỀ THÁI ĐỘ</a:t>
            </a:r>
          </a:p>
        </p:txBody>
      </p:sp>
    </p:spTree>
    <p:extLst>
      <p:ext uri="{BB962C8B-B14F-4D97-AF65-F5344CB8AC3E}">
        <p14:creationId xmlns:p14="http://schemas.microsoft.com/office/powerpoint/2010/main" val="3168236425"/>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838"/>
                                        </p:tgtEl>
                                        <p:attrNameLst>
                                          <p:attrName>style.visibility</p:attrName>
                                        </p:attrNameLst>
                                      </p:cBhvr>
                                      <p:to>
                                        <p:strVal val="visible"/>
                                      </p:to>
                                    </p:set>
                                    <p:animEffect transition="in" filter="wipe(left)">
                                      <p:cBhvr>
                                        <p:cTn id="12" dur="500"/>
                                        <p:tgtEl>
                                          <p:spTgt spid="328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2840"/>
                                        </p:tgtEl>
                                        <p:attrNameLst>
                                          <p:attrName>style.visibility</p:attrName>
                                        </p:attrNameLst>
                                      </p:cBhvr>
                                      <p:to>
                                        <p:strVal val="visible"/>
                                      </p:to>
                                    </p:set>
                                    <p:anim calcmode="lin" valueType="num">
                                      <p:cBhvr additive="base">
                                        <p:cTn id="27" dur="500" fill="hold"/>
                                        <p:tgtEl>
                                          <p:spTgt spid="32840"/>
                                        </p:tgtEl>
                                        <p:attrNameLst>
                                          <p:attrName>ppt_x</p:attrName>
                                        </p:attrNameLst>
                                      </p:cBhvr>
                                      <p:tavLst>
                                        <p:tav tm="0">
                                          <p:val>
                                            <p:strVal val="#ppt_x"/>
                                          </p:val>
                                        </p:tav>
                                        <p:tav tm="100000">
                                          <p:val>
                                            <p:strVal val="#ppt_x"/>
                                          </p:val>
                                        </p:tav>
                                      </p:tavLst>
                                    </p:anim>
                                    <p:anim calcmode="lin" valueType="num">
                                      <p:cBhvr additive="base">
                                        <p:cTn id="28" dur="500" fill="hold"/>
                                        <p:tgtEl>
                                          <p:spTgt spid="32840"/>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2821"/>
                                        </p:tgtEl>
                                        <p:attrNameLst>
                                          <p:attrName>style.visibility</p:attrName>
                                        </p:attrNameLst>
                                      </p:cBhvr>
                                      <p:to>
                                        <p:strVal val="visible"/>
                                      </p:to>
                                    </p:set>
                                    <p:animEffect transition="in" filter="wipe(left)">
                                      <p:cBhvr>
                                        <p:cTn id="33" dur="500"/>
                                        <p:tgtEl>
                                          <p:spTgt spid="328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500"/>
                                        <p:tgtEl>
                                          <p:spTgt spid="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2841"/>
                                        </p:tgtEl>
                                        <p:attrNameLst>
                                          <p:attrName>style.visibility</p:attrName>
                                        </p:attrNameLst>
                                      </p:cBhvr>
                                      <p:to>
                                        <p:strVal val="visible"/>
                                      </p:to>
                                    </p:set>
                                    <p:animEffect transition="in" filter="wipe(left)">
                                      <p:cBhvr>
                                        <p:cTn id="43" dur="500"/>
                                        <p:tgtEl>
                                          <p:spTgt spid="3284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left)">
                                      <p:cBhvr>
                                        <p:cTn id="48" dur="500"/>
                                        <p:tgtEl>
                                          <p:spTgt spid="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left)">
                                      <p:cBhvr>
                                        <p:cTn id="53" dur="500"/>
                                        <p:tgtEl>
                                          <p:spTgt spid="1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32842"/>
                                        </p:tgtEl>
                                        <p:attrNameLst>
                                          <p:attrName>style.visibility</p:attrName>
                                        </p:attrNameLst>
                                      </p:cBhvr>
                                      <p:to>
                                        <p:strVal val="visible"/>
                                      </p:to>
                                    </p:set>
                                    <p:animEffect transition="in" filter="wipe(left)">
                                      <p:cBhvr>
                                        <p:cTn id="58" dur="500"/>
                                        <p:tgtEl>
                                          <p:spTgt spid="3284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32822"/>
                                        </p:tgtEl>
                                        <p:attrNameLst>
                                          <p:attrName>style.visibility</p:attrName>
                                        </p:attrNameLst>
                                      </p:cBhvr>
                                      <p:to>
                                        <p:strVal val="visible"/>
                                      </p:to>
                                    </p:set>
                                    <p:animEffect transition="in" filter="wipe(left)">
                                      <p:cBhvr>
                                        <p:cTn id="63" dur="500"/>
                                        <p:tgtEl>
                                          <p:spTgt spid="3282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left)">
                                      <p:cBhvr>
                                        <p:cTn id="6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21" grpId="0" animBg="1"/>
      <p:bldP spid="32822" grpId="0" animBg="1"/>
      <p:bldP spid="32838" grpId="0" animBg="1"/>
      <p:bldP spid="32840" grpId="0" animBg="1"/>
      <p:bldP spid="32841" grpId="0" animBg="1"/>
      <p:bldP spid="32842" grpId="0" animBg="1"/>
      <p:bldP spid="4" grpId="0"/>
      <p:bldP spid="7" grpId="0"/>
      <p:bldP spid="8" grpId="0"/>
      <p:bldP spid="9" grpId="0"/>
      <p:bldP spid="10" grpId="0"/>
      <p:bldP spid="11"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952506"/>
            <a:ext cx="9144000" cy="5416803"/>
          </a:xfrm>
          <a:prstGeom prst="rect">
            <a:avLst/>
          </a:prstGeom>
          <a:noFill/>
          <a:ln/>
        </p:spPr>
        <p:style>
          <a:lnRef idx="1">
            <a:schemeClr val="accent1"/>
          </a:lnRef>
          <a:fillRef idx="2">
            <a:schemeClr val="accent1"/>
          </a:fillRef>
          <a:effectRef idx="1">
            <a:schemeClr val="accent1"/>
          </a:effectRef>
          <a:fontRef idx="minor">
            <a:schemeClr val="dk1"/>
          </a:fontRef>
        </p:style>
        <p:txBody>
          <a:bodyPr lIns="91370" tIns="45688" rIns="91370" bIns="45688">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just" defTabSz="914036" fontAlgn="base">
              <a:spcBef>
                <a:spcPts val="600"/>
              </a:spcBef>
              <a:spcAft>
                <a:spcPts val="600"/>
              </a:spcAft>
              <a:defRPr/>
            </a:pPr>
            <a:r>
              <a:rPr lang="en-US" sz="2400" b="1" dirty="0">
                <a:solidFill>
                  <a:prstClr val="white"/>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Bồ</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Chao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hốt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hoảng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kể</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với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các</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bạn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a:t>
            </a:r>
          </a:p>
          <a:p>
            <a:pPr algn="just" defTabSz="914036" fontAlgn="base">
              <a:spcBef>
                <a:spcPts val="600"/>
              </a:spcBef>
              <a:spcAft>
                <a:spcPts val="600"/>
              </a:spcAft>
              <a:defRPr/>
            </a:pP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và</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Tu</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Hú</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đang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bay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dọc</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một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con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sông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lớn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chợt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Tu</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Hú</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gọi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Kìa</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cái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cột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chống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trời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ngước</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nhìn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lên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Trước</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mắt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là</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những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ống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thép</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dọc</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ngang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nối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nhau</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chạy</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vút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tận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mây</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xanh</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tựa</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như</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một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cái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cầu</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xe</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lửa</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đồ</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sộ</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không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phải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bắc</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ngang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sông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mà</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dựng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đứng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trên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trời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cao</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a:t>
            </a:r>
          </a:p>
          <a:p>
            <a:pPr algn="just" defTabSz="914036" fontAlgn="base">
              <a:spcBef>
                <a:spcPts val="600"/>
              </a:spcBef>
              <a:spcAft>
                <a:spcPts val="600"/>
              </a:spcAft>
              <a:defRPr/>
            </a:pP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Thấy</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vậy</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Bồ</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Các</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mới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à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lên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một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tiếng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rồi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thong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thả</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nói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a:t>
            </a:r>
          </a:p>
          <a:p>
            <a:pPr algn="just" defTabSz="914036" fontAlgn="base">
              <a:lnSpc>
                <a:spcPct val="125000"/>
              </a:lnSpc>
              <a:spcBef>
                <a:spcPts val="600"/>
              </a:spcBef>
              <a:spcAft>
                <a:spcPts val="600"/>
              </a:spcAft>
              <a:defRPr/>
            </a:pP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cũng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từng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bay qua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cái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trụ</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đó</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cao</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hơn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tất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cả</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những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ống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khói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những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cột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buồm</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cột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điện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mà</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thường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gặp</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Đó</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là</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trụ</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điện</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cao</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thế</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mới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được</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xây</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dựng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a:t>
            </a:r>
          </a:p>
          <a:p>
            <a:pPr algn="just" defTabSz="914036" fontAlgn="base">
              <a:spcBef>
                <a:spcPts val="600"/>
              </a:spcBef>
              <a:spcAft>
                <a:spcPts val="600"/>
              </a:spcAft>
              <a:defRPr/>
            </a:pP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Mọi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người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hiểu</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rõ</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sự</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thực</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sung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sướng</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thở</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phào</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Ai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nấy</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cười</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to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vì</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thấy</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Bồ</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Chao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đã</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quá</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sợ</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r>
              <a:rPr lang="en-US" sz="2400" b="1" dirty="0" err="1">
                <a:solidFill>
                  <a:prstClr val="black">
                    <a:lumMod val="95000"/>
                    <a:lumOff val="5000"/>
                  </a:prstClr>
                </a:solidFill>
                <a:latin typeface="Times New Roman" panose="02020603050405020304" pitchFamily="18" charset="0"/>
                <a:cs typeface="Times New Roman" panose="02020603050405020304" pitchFamily="18" charset="0"/>
              </a:rPr>
              <a:t>sệt</a:t>
            </a:r>
            <a:r>
              <a:rPr lang="en-US" sz="2400" b="1" dirty="0">
                <a:solidFill>
                  <a:prstClr val="black">
                    <a:lumMod val="95000"/>
                    <a:lumOff val="5000"/>
                  </a:prstClr>
                </a:solidFill>
                <a:latin typeface="Times New Roman" panose="02020603050405020304" pitchFamily="18" charset="0"/>
                <a:cs typeface="Times New Roman" panose="02020603050405020304" pitchFamily="18" charset="0"/>
              </a:rPr>
              <a:t>.		</a:t>
            </a:r>
          </a:p>
        </p:txBody>
      </p:sp>
      <p:sp>
        <p:nvSpPr>
          <p:cNvPr id="120835" name="Text Box 3"/>
          <p:cNvSpPr txBox="1">
            <a:spLocks noChangeArrowheads="1"/>
          </p:cNvSpPr>
          <p:nvPr/>
        </p:nvSpPr>
        <p:spPr bwMode="auto">
          <a:xfrm>
            <a:off x="309564" y="101601"/>
            <a:ext cx="8721725" cy="830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vi-VN" sz="2400" b="1" u="sng" dirty="0">
                <a:solidFill>
                  <a:prstClr val="black"/>
                </a:solidFill>
                <a:latin typeface="Times New Roman" pitchFamily="18" charset="0"/>
                <a:cs typeface="Times New Roman" pitchFamily="18" charset="0"/>
              </a:rPr>
              <a:t>Bài 2:</a:t>
            </a:r>
            <a:r>
              <a:rPr lang="vi-VN" sz="2400" b="1" dirty="0">
                <a:solidFill>
                  <a:prstClr val="black"/>
                </a:solidFill>
                <a:latin typeface="Times New Roman" pitchFamily="18" charset="0"/>
                <a:cs typeface="Times New Roman" pitchFamily="18" charset="0"/>
              </a:rPr>
              <a:t> Chọn các đại từ xưng hô </a:t>
            </a:r>
            <a:r>
              <a:rPr lang="en-US" sz="2400" b="1" dirty="0">
                <a:solidFill>
                  <a:prstClr val="black"/>
                </a:solidFill>
                <a:latin typeface="Times New Roman" pitchFamily="18" charset="0"/>
                <a:cs typeface="Times New Roman" pitchFamily="18" charset="0"/>
              </a:rPr>
              <a:t> </a:t>
            </a:r>
            <a:r>
              <a:rPr lang="vi-VN" sz="2400" b="1" dirty="0">
                <a:solidFill>
                  <a:srgbClr val="FF0000"/>
                </a:solidFill>
                <a:latin typeface="Times New Roman" pitchFamily="18" charset="0"/>
                <a:cs typeface="Times New Roman" pitchFamily="18" charset="0"/>
              </a:rPr>
              <a:t>tôi, nó, chúng ta </a:t>
            </a:r>
            <a:r>
              <a:rPr lang="vi-VN" sz="2400" b="1" dirty="0">
                <a:solidFill>
                  <a:prstClr val="black"/>
                </a:solidFill>
                <a:latin typeface="Times New Roman" pitchFamily="18" charset="0"/>
                <a:cs typeface="Times New Roman" pitchFamily="18" charset="0"/>
              </a:rPr>
              <a:t>thích hợp với mỗi </a:t>
            </a:r>
            <a:r>
              <a:rPr lang="en-US" sz="2400" b="1" dirty="0">
                <a:solidFill>
                  <a:prstClr val="black"/>
                </a:solidFill>
                <a:latin typeface="Times New Roman" pitchFamily="18" charset="0"/>
                <a:cs typeface="Times New Roman" pitchFamily="18" charset="0"/>
              </a:rPr>
              <a:t>ô</a:t>
            </a:r>
            <a:r>
              <a:rPr lang="vi-VN" sz="2400" b="1" dirty="0">
                <a:solidFill>
                  <a:prstClr val="black"/>
                </a:solidFill>
                <a:latin typeface="Times New Roman" pitchFamily="18" charset="0"/>
                <a:cs typeface="Times New Roman" pitchFamily="18" charset="0"/>
              </a:rPr>
              <a:t> trống :</a:t>
            </a:r>
          </a:p>
        </p:txBody>
      </p:sp>
      <p:sp>
        <p:nvSpPr>
          <p:cNvPr id="581652" name="Line 20"/>
          <p:cNvSpPr>
            <a:spLocks noChangeShapeType="1"/>
          </p:cNvSpPr>
          <p:nvPr/>
        </p:nvSpPr>
        <p:spPr bwMode="auto">
          <a:xfrm>
            <a:off x="2478088" y="488950"/>
            <a:ext cx="194151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2" name="Line 20"/>
          <p:cNvSpPr>
            <a:spLocks noChangeShapeType="1"/>
          </p:cNvSpPr>
          <p:nvPr/>
        </p:nvSpPr>
        <p:spPr bwMode="auto">
          <a:xfrm>
            <a:off x="309563" y="838200"/>
            <a:ext cx="1595437"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3" name="Rectangle 2"/>
          <p:cNvSpPr/>
          <p:nvPr/>
        </p:nvSpPr>
        <p:spPr>
          <a:xfrm>
            <a:off x="731839" y="4043363"/>
            <a:ext cx="384175" cy="384175"/>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7" name="Rectangle 6"/>
          <p:cNvSpPr/>
          <p:nvPr/>
        </p:nvSpPr>
        <p:spPr>
          <a:xfrm>
            <a:off x="3343276" y="1931988"/>
            <a:ext cx="384175" cy="382587"/>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8" name="Rectangle 7"/>
          <p:cNvSpPr/>
          <p:nvPr/>
        </p:nvSpPr>
        <p:spPr>
          <a:xfrm>
            <a:off x="6530976" y="2276478"/>
            <a:ext cx="384175" cy="384175"/>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9" name="Rectangle 8"/>
          <p:cNvSpPr/>
          <p:nvPr/>
        </p:nvSpPr>
        <p:spPr>
          <a:xfrm>
            <a:off x="5224464" y="4081463"/>
            <a:ext cx="384175" cy="384175"/>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10" name="Rectangle 9"/>
          <p:cNvSpPr/>
          <p:nvPr/>
        </p:nvSpPr>
        <p:spPr>
          <a:xfrm>
            <a:off x="4956176" y="4543425"/>
            <a:ext cx="384175" cy="382588"/>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11" name="Rectangle 10"/>
          <p:cNvSpPr/>
          <p:nvPr/>
        </p:nvSpPr>
        <p:spPr>
          <a:xfrm>
            <a:off x="885825" y="1547813"/>
            <a:ext cx="382588" cy="384175"/>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Tree>
    <p:extLst>
      <p:ext uri="{BB962C8B-B14F-4D97-AF65-F5344CB8AC3E}">
        <p14:creationId xmlns:p14="http://schemas.microsoft.com/office/powerpoint/2010/main" val="1514966808"/>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81652"/>
                                        </p:tgtEl>
                                        <p:attrNameLst>
                                          <p:attrName>style.visibility</p:attrName>
                                        </p:attrNameLst>
                                      </p:cBhvr>
                                      <p:to>
                                        <p:strVal val="visible"/>
                                      </p:to>
                                    </p:set>
                                    <p:anim calcmode="lin" valueType="num">
                                      <p:cBhvr>
                                        <p:cTn id="7" dur="500" fill="hold"/>
                                        <p:tgtEl>
                                          <p:spTgt spid="581652"/>
                                        </p:tgtEl>
                                        <p:attrNameLst>
                                          <p:attrName>ppt_w</p:attrName>
                                        </p:attrNameLst>
                                      </p:cBhvr>
                                      <p:tavLst>
                                        <p:tav tm="0">
                                          <p:val>
                                            <p:fltVal val="0"/>
                                          </p:val>
                                        </p:tav>
                                        <p:tav tm="100000">
                                          <p:val>
                                            <p:strVal val="#ppt_w"/>
                                          </p:val>
                                        </p:tav>
                                      </p:tavLst>
                                    </p:anim>
                                    <p:anim calcmode="lin" valueType="num">
                                      <p:cBhvr>
                                        <p:cTn id="8" dur="500" fill="hold"/>
                                        <p:tgtEl>
                                          <p:spTgt spid="581652"/>
                                        </p:tgtEl>
                                        <p:attrNameLst>
                                          <p:attrName>ppt_h</p:attrName>
                                        </p:attrNameLst>
                                      </p:cBhvr>
                                      <p:tavLst>
                                        <p:tav tm="0">
                                          <p:val>
                                            <p:fltVal val="0"/>
                                          </p:val>
                                        </p:tav>
                                        <p:tav tm="100000">
                                          <p:val>
                                            <p:strVal val="#ppt_h"/>
                                          </p:val>
                                        </p:tav>
                                      </p:tavLst>
                                    </p:anim>
                                    <p:animEffect transition="in" filter="fade">
                                      <p:cBhvr>
                                        <p:cTn id="9" dur="500"/>
                                        <p:tgtEl>
                                          <p:spTgt spid="5816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52"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7" descr="SHAPE0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90550"/>
            <a:ext cx="10439400"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3400" name="AutoShape 8"/>
          <p:cNvSpPr>
            <a:spLocks noChangeArrowheads="1"/>
          </p:cNvSpPr>
          <p:nvPr/>
        </p:nvSpPr>
        <p:spPr bwMode="auto">
          <a:xfrm>
            <a:off x="609600" y="-96836"/>
            <a:ext cx="7772400" cy="1244601"/>
          </a:xfrm>
          <a:prstGeom prst="wedgeRoundRectCallout">
            <a:avLst>
              <a:gd name="adj1" fmla="val -46352"/>
              <a:gd name="adj2" fmla="val 88440"/>
              <a:gd name="adj3" fmla="val 16667"/>
            </a:avLst>
          </a:prstGeom>
          <a:solidFill>
            <a:schemeClr val="accent1"/>
          </a:solidFill>
          <a:ln w="9525">
            <a:solidFill>
              <a:schemeClr val="tx1"/>
            </a:solidFill>
            <a:miter lim="800000"/>
            <a:headEnd/>
            <a:tailEnd/>
          </a:ln>
        </p:spPr>
        <p:txBody>
          <a:bodyPr lIns="91370" tIns="45688" rIns="91370" bIns="45688"/>
          <a:lstStyle/>
          <a:p>
            <a:pPr algn="ctr" defTabSz="914036" fontAlgn="base">
              <a:spcBef>
                <a:spcPct val="0"/>
              </a:spcBef>
              <a:spcAft>
                <a:spcPct val="0"/>
              </a:spcAft>
            </a:pPr>
            <a:r>
              <a:rPr lang="en-US" sz="4000" dirty="0">
                <a:solidFill>
                  <a:srgbClr val="000000"/>
                </a:solidFill>
                <a:latin typeface="Times New Roman" pitchFamily="18" charset="0"/>
              </a:rPr>
              <a:t>Vậy đoạn văn cho biết có những nhân vật nào?</a:t>
            </a:r>
          </a:p>
          <a:p>
            <a:pPr algn="ctr" defTabSz="914036" fontAlgn="base">
              <a:spcBef>
                <a:spcPct val="0"/>
              </a:spcBef>
              <a:spcAft>
                <a:spcPct val="0"/>
              </a:spcAft>
            </a:pPr>
            <a:endParaRPr lang="en-US" sz="4000" dirty="0">
              <a:solidFill>
                <a:srgbClr val="000000"/>
              </a:solidFill>
              <a:latin typeface="Times New Roman" pitchFamily="18" charset="0"/>
            </a:endParaRPr>
          </a:p>
        </p:txBody>
      </p:sp>
      <p:pic>
        <p:nvPicPr>
          <p:cNvPr id="443402" name="Picture 10" descr="peace_dove_olive_branch_hg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5763" y="1147763"/>
            <a:ext cx="3505200"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403" name="Picture 11" descr="CHIM TU H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4826" y="1198563"/>
            <a:ext cx="4340225" cy="22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3406" name="Text Box 14"/>
          <p:cNvSpPr txBox="1">
            <a:spLocks noChangeArrowheads="1"/>
          </p:cNvSpPr>
          <p:nvPr/>
        </p:nvSpPr>
        <p:spPr bwMode="auto">
          <a:xfrm>
            <a:off x="1108491" y="1141977"/>
            <a:ext cx="2057400" cy="58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3200" b="1" dirty="0">
                <a:solidFill>
                  <a:srgbClr val="FF0000"/>
                </a:solidFill>
                <a:latin typeface="Times New Roman" pitchFamily="18" charset="0"/>
              </a:rPr>
              <a:t>Bồ Chao</a:t>
            </a:r>
          </a:p>
        </p:txBody>
      </p:sp>
      <p:sp>
        <p:nvSpPr>
          <p:cNvPr id="443407" name="Text Box 15"/>
          <p:cNvSpPr txBox="1">
            <a:spLocks noChangeArrowheads="1"/>
          </p:cNvSpPr>
          <p:nvPr/>
        </p:nvSpPr>
        <p:spPr bwMode="auto">
          <a:xfrm>
            <a:off x="4637381" y="1125698"/>
            <a:ext cx="1828800" cy="58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3200" b="1" dirty="0">
                <a:solidFill>
                  <a:srgbClr val="FF0000"/>
                </a:solidFill>
                <a:latin typeface="Times New Roman" pitchFamily="18" charset="0"/>
              </a:rPr>
              <a:t>Tu Hú</a:t>
            </a:r>
          </a:p>
        </p:txBody>
      </p:sp>
      <p:sp>
        <p:nvSpPr>
          <p:cNvPr id="443409" name="Text Box 17"/>
          <p:cNvSpPr txBox="1">
            <a:spLocks noChangeArrowheads="1"/>
          </p:cNvSpPr>
          <p:nvPr/>
        </p:nvSpPr>
        <p:spPr bwMode="auto">
          <a:xfrm>
            <a:off x="2565693" y="3581400"/>
            <a:ext cx="4143375" cy="58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3200" b="1" dirty="0">
                <a:solidFill>
                  <a:srgbClr val="FF0000"/>
                </a:solidFill>
                <a:latin typeface="Times New Roman" pitchFamily="18" charset="0"/>
              </a:rPr>
              <a:t>Bồ Các và các bạn</a:t>
            </a:r>
          </a:p>
        </p:txBody>
      </p:sp>
      <p:pic>
        <p:nvPicPr>
          <p:cNvPr id="443410" name="Picture 18" descr="WILGOL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7800" y="3975100"/>
            <a:ext cx="3276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411" name="Picture 19" descr="CHICKAD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5000" y="4800600"/>
            <a:ext cx="3352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412" name="Picture 20" descr="BTHRSHE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3659188"/>
            <a:ext cx="3657600" cy="319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413" name="Picture 21" descr="SFLYCATH"/>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600825" y="3427413"/>
            <a:ext cx="27876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1118973"/>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43400"/>
                                        </p:tgtEl>
                                        <p:attrNameLst>
                                          <p:attrName>style.visibility</p:attrName>
                                        </p:attrNameLst>
                                      </p:cBhvr>
                                      <p:to>
                                        <p:strVal val="visible"/>
                                      </p:to>
                                    </p:set>
                                    <p:animEffect transition="in" filter="diamond(in)">
                                      <p:cBhvr>
                                        <p:cTn id="7" dur="1000"/>
                                        <p:tgtEl>
                                          <p:spTgt spid="4434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3406"/>
                                        </p:tgtEl>
                                        <p:attrNameLst>
                                          <p:attrName>style.visibility</p:attrName>
                                        </p:attrNameLst>
                                      </p:cBhvr>
                                      <p:to>
                                        <p:strVal val="visible"/>
                                      </p:to>
                                    </p:set>
                                    <p:animEffect transition="in" filter="box(in)">
                                      <p:cBhvr>
                                        <p:cTn id="12" dur="500"/>
                                        <p:tgtEl>
                                          <p:spTgt spid="443406"/>
                                        </p:tgtEl>
                                      </p:cBhvr>
                                    </p:animEffect>
                                  </p:childTnLst>
                                </p:cTn>
                              </p:par>
                              <p:par>
                                <p:cTn id="13" presetID="4" presetClass="entr" presetSubtype="16" fill="hold" nodeType="withEffect">
                                  <p:stCondLst>
                                    <p:cond delay="0"/>
                                  </p:stCondLst>
                                  <p:childTnLst>
                                    <p:set>
                                      <p:cBhvr>
                                        <p:cTn id="14" dur="1" fill="hold">
                                          <p:stCondLst>
                                            <p:cond delay="0"/>
                                          </p:stCondLst>
                                        </p:cTn>
                                        <p:tgtEl>
                                          <p:spTgt spid="443402"/>
                                        </p:tgtEl>
                                        <p:attrNameLst>
                                          <p:attrName>style.visibility</p:attrName>
                                        </p:attrNameLst>
                                      </p:cBhvr>
                                      <p:to>
                                        <p:strVal val="visible"/>
                                      </p:to>
                                    </p:set>
                                    <p:animEffect transition="in" filter="box(in)">
                                      <p:cBhvr>
                                        <p:cTn id="15" dur="500"/>
                                        <p:tgtEl>
                                          <p:spTgt spid="44340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443403"/>
                                        </p:tgtEl>
                                        <p:attrNameLst>
                                          <p:attrName>style.visibility</p:attrName>
                                        </p:attrNameLst>
                                      </p:cBhvr>
                                      <p:to>
                                        <p:strVal val="visible"/>
                                      </p:to>
                                    </p:set>
                                    <p:animEffect transition="in" filter="box(in)">
                                      <p:cBhvr>
                                        <p:cTn id="20" dur="500"/>
                                        <p:tgtEl>
                                          <p:spTgt spid="443403"/>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43407"/>
                                        </p:tgtEl>
                                        <p:attrNameLst>
                                          <p:attrName>style.visibility</p:attrName>
                                        </p:attrNameLst>
                                      </p:cBhvr>
                                      <p:to>
                                        <p:strVal val="visible"/>
                                      </p:to>
                                    </p:set>
                                    <p:animEffect transition="in" filter="box(in)">
                                      <p:cBhvr>
                                        <p:cTn id="23" dur="500"/>
                                        <p:tgtEl>
                                          <p:spTgt spid="44340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443412"/>
                                        </p:tgtEl>
                                        <p:attrNameLst>
                                          <p:attrName>style.visibility</p:attrName>
                                        </p:attrNameLst>
                                      </p:cBhvr>
                                      <p:to>
                                        <p:strVal val="visible"/>
                                      </p:to>
                                    </p:set>
                                    <p:animEffect transition="in" filter="box(in)">
                                      <p:cBhvr>
                                        <p:cTn id="28" dur="500"/>
                                        <p:tgtEl>
                                          <p:spTgt spid="443412"/>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43409"/>
                                        </p:tgtEl>
                                        <p:attrNameLst>
                                          <p:attrName>style.visibility</p:attrName>
                                        </p:attrNameLst>
                                      </p:cBhvr>
                                      <p:to>
                                        <p:strVal val="visible"/>
                                      </p:to>
                                    </p:set>
                                    <p:animEffect transition="in" filter="box(in)">
                                      <p:cBhvr>
                                        <p:cTn id="31" dur="500"/>
                                        <p:tgtEl>
                                          <p:spTgt spid="443409"/>
                                        </p:tgtEl>
                                      </p:cBhvr>
                                    </p:animEffect>
                                  </p:childTnLst>
                                </p:cTn>
                              </p:par>
                              <p:par>
                                <p:cTn id="32" presetID="4" presetClass="entr" presetSubtype="16" fill="hold" nodeType="withEffect">
                                  <p:stCondLst>
                                    <p:cond delay="0"/>
                                  </p:stCondLst>
                                  <p:childTnLst>
                                    <p:set>
                                      <p:cBhvr>
                                        <p:cTn id="33" dur="1" fill="hold">
                                          <p:stCondLst>
                                            <p:cond delay="0"/>
                                          </p:stCondLst>
                                        </p:cTn>
                                        <p:tgtEl>
                                          <p:spTgt spid="443411"/>
                                        </p:tgtEl>
                                        <p:attrNameLst>
                                          <p:attrName>style.visibility</p:attrName>
                                        </p:attrNameLst>
                                      </p:cBhvr>
                                      <p:to>
                                        <p:strVal val="visible"/>
                                      </p:to>
                                    </p:set>
                                    <p:animEffect transition="in" filter="box(in)">
                                      <p:cBhvr>
                                        <p:cTn id="34" dur="500"/>
                                        <p:tgtEl>
                                          <p:spTgt spid="443411"/>
                                        </p:tgtEl>
                                      </p:cBhvr>
                                    </p:animEffect>
                                  </p:childTnLst>
                                </p:cTn>
                              </p:par>
                              <p:par>
                                <p:cTn id="35" presetID="4" presetClass="entr" presetSubtype="16" fill="hold" nodeType="withEffect">
                                  <p:stCondLst>
                                    <p:cond delay="0"/>
                                  </p:stCondLst>
                                  <p:childTnLst>
                                    <p:set>
                                      <p:cBhvr>
                                        <p:cTn id="36" dur="1" fill="hold">
                                          <p:stCondLst>
                                            <p:cond delay="0"/>
                                          </p:stCondLst>
                                        </p:cTn>
                                        <p:tgtEl>
                                          <p:spTgt spid="443413"/>
                                        </p:tgtEl>
                                        <p:attrNameLst>
                                          <p:attrName>style.visibility</p:attrName>
                                        </p:attrNameLst>
                                      </p:cBhvr>
                                      <p:to>
                                        <p:strVal val="visible"/>
                                      </p:to>
                                    </p:set>
                                    <p:animEffect transition="in" filter="box(in)">
                                      <p:cBhvr>
                                        <p:cTn id="37" dur="500"/>
                                        <p:tgtEl>
                                          <p:spTgt spid="443413"/>
                                        </p:tgtEl>
                                      </p:cBhvr>
                                    </p:animEffect>
                                  </p:childTnLst>
                                </p:cTn>
                              </p:par>
                              <p:par>
                                <p:cTn id="38" presetID="4" presetClass="entr" presetSubtype="16" fill="hold" nodeType="withEffect">
                                  <p:stCondLst>
                                    <p:cond delay="0"/>
                                  </p:stCondLst>
                                  <p:childTnLst>
                                    <p:set>
                                      <p:cBhvr>
                                        <p:cTn id="39" dur="1" fill="hold">
                                          <p:stCondLst>
                                            <p:cond delay="0"/>
                                          </p:stCondLst>
                                        </p:cTn>
                                        <p:tgtEl>
                                          <p:spTgt spid="443410"/>
                                        </p:tgtEl>
                                        <p:attrNameLst>
                                          <p:attrName>style.visibility</p:attrName>
                                        </p:attrNameLst>
                                      </p:cBhvr>
                                      <p:to>
                                        <p:strVal val="visible"/>
                                      </p:to>
                                    </p:set>
                                    <p:animEffect transition="in" filter="box(in)">
                                      <p:cBhvr>
                                        <p:cTn id="40" dur="500"/>
                                        <p:tgtEl>
                                          <p:spTgt spid="443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400" grpId="0" animBg="1"/>
      <p:bldP spid="443406" grpId="0"/>
      <p:bldP spid="443407" grpId="0"/>
      <p:bldP spid="44340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1212851"/>
            <a:ext cx="9144000" cy="5539914"/>
          </a:xfrm>
          <a:prstGeom prst="rect">
            <a:avLst/>
          </a:prstGeom>
          <a:noFill/>
          <a:ln/>
        </p:spPr>
        <p:style>
          <a:lnRef idx="1">
            <a:schemeClr val="accent6"/>
          </a:lnRef>
          <a:fillRef idx="2">
            <a:schemeClr val="accent6"/>
          </a:fillRef>
          <a:effectRef idx="1">
            <a:schemeClr val="accent6"/>
          </a:effectRef>
          <a:fontRef idx="minor">
            <a:schemeClr val="dk1"/>
          </a:fontRef>
        </p:style>
        <p:txBody>
          <a:bodyPr lIns="91370" tIns="45688" rIns="91370" bIns="45688">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just" defTabSz="914036" fontAlgn="base">
              <a:spcBef>
                <a:spcPct val="50000"/>
              </a:spcBef>
              <a:spcAft>
                <a:spcPct val="0"/>
              </a:spcAft>
              <a:defRPr/>
            </a:pPr>
            <a:r>
              <a:rPr lang="en-US" sz="2400" b="1" dirty="0" err="1">
                <a:solidFill>
                  <a:prstClr val="black"/>
                </a:solidFill>
                <a:latin typeface="Times New Roman (Headings)"/>
                <a:cs typeface="Arial" panose="020B0604020202020204" pitchFamily="34" charset="0"/>
              </a:rPr>
              <a:t>Bồ</a:t>
            </a:r>
            <a:r>
              <a:rPr lang="en-US" sz="2400" b="1" dirty="0">
                <a:solidFill>
                  <a:prstClr val="black"/>
                </a:solidFill>
                <a:latin typeface="Times New Roman (Headings)"/>
                <a:cs typeface="Arial" panose="020B0604020202020204" pitchFamily="34" charset="0"/>
              </a:rPr>
              <a:t> Chao </a:t>
            </a:r>
            <a:r>
              <a:rPr lang="en-US" sz="2400" b="1" dirty="0" err="1">
                <a:solidFill>
                  <a:prstClr val="black"/>
                </a:solidFill>
                <a:latin typeface="Times New Roman (Headings)"/>
                <a:cs typeface="Arial" panose="020B0604020202020204" pitchFamily="34" charset="0"/>
              </a:rPr>
              <a:t>hốt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hoảng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kể</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với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các</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bạn</a:t>
            </a:r>
            <a:r>
              <a:rPr lang="en-US" sz="2400" b="1" dirty="0">
                <a:solidFill>
                  <a:prstClr val="black"/>
                </a:solidFill>
                <a:latin typeface="Times New Roman (Headings)"/>
                <a:cs typeface="Arial" panose="020B0604020202020204" pitchFamily="34" charset="0"/>
              </a:rPr>
              <a:t>:</a:t>
            </a:r>
          </a:p>
          <a:p>
            <a:pPr algn="just" defTabSz="914036" fontAlgn="base">
              <a:spcBef>
                <a:spcPct val="50000"/>
              </a:spcBef>
              <a:spcAft>
                <a:spcPct val="0"/>
              </a:spcAft>
              <a:defRPr/>
            </a:pP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và</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Tu</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Hú</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đang</a:t>
            </a:r>
            <a:r>
              <a:rPr lang="en-US" sz="2400" b="1" dirty="0">
                <a:solidFill>
                  <a:prstClr val="black"/>
                </a:solidFill>
                <a:latin typeface="Times New Roman (Headings)"/>
                <a:cs typeface="Arial" panose="020B0604020202020204" pitchFamily="34" charset="0"/>
              </a:rPr>
              <a:t> bay </a:t>
            </a:r>
            <a:r>
              <a:rPr lang="en-US" sz="2400" b="1" dirty="0" err="1">
                <a:solidFill>
                  <a:prstClr val="black"/>
                </a:solidFill>
                <a:latin typeface="Times New Roman (Headings)"/>
                <a:cs typeface="Arial" panose="020B0604020202020204" pitchFamily="34" charset="0"/>
              </a:rPr>
              <a:t>dọc</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một</a:t>
            </a:r>
            <a:r>
              <a:rPr lang="en-US" sz="2400" b="1" dirty="0">
                <a:solidFill>
                  <a:prstClr val="black"/>
                </a:solidFill>
                <a:latin typeface="Times New Roman (Headings)"/>
                <a:cs typeface="Arial" panose="020B0604020202020204" pitchFamily="34" charset="0"/>
              </a:rPr>
              <a:t> con </a:t>
            </a:r>
            <a:r>
              <a:rPr lang="en-US" sz="2400" b="1" dirty="0" err="1">
                <a:solidFill>
                  <a:prstClr val="black"/>
                </a:solidFill>
                <a:latin typeface="Times New Roman (Headings)"/>
                <a:cs typeface="Arial" panose="020B0604020202020204" pitchFamily="34" charset="0"/>
              </a:rPr>
              <a:t>sông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lớn</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chợt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Tu</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Hú</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gọi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Kìa</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cái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cột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chống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trời</a:t>
            </a:r>
            <a:r>
              <a:rPr lang="en-US" sz="2400" b="1" dirty="0">
                <a:solidFill>
                  <a:prstClr val="black"/>
                </a:solidFill>
                <a:latin typeface="Times New Roman (Headings)"/>
                <a:cs typeface="Arial" panose="020B0604020202020204" pitchFamily="34" charset="0"/>
              </a:rPr>
              <a:t>. ”       </a:t>
            </a:r>
            <a:r>
              <a:rPr lang="en-US" sz="2400" b="1" dirty="0" err="1">
                <a:solidFill>
                  <a:prstClr val="black"/>
                </a:solidFill>
                <a:latin typeface="Times New Roman (Headings)"/>
                <a:cs typeface="Arial" panose="020B0604020202020204" pitchFamily="34" charset="0"/>
              </a:rPr>
              <a:t>ngước</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nhìn</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lên</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Trước</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mắt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là</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những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ống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thép</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dọc</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ngang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nối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nhau</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chạy</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vút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tận</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mây</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xanh</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tựa</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như</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một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cái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cầu</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xe</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lửa</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đồ</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sộ</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không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phải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bắc</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ngang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sông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mà</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dựng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đứng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trên</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trời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cao</a:t>
            </a:r>
            <a:r>
              <a:rPr lang="en-US" sz="2400" b="1" dirty="0">
                <a:solidFill>
                  <a:prstClr val="black"/>
                </a:solidFill>
                <a:latin typeface="Times New Roman (Headings)"/>
                <a:cs typeface="Arial" panose="020B0604020202020204" pitchFamily="34" charset="0"/>
              </a:rPr>
              <a:t>.</a:t>
            </a:r>
          </a:p>
          <a:p>
            <a:pPr algn="just" defTabSz="914036" fontAlgn="base">
              <a:spcBef>
                <a:spcPct val="50000"/>
              </a:spcBef>
              <a:spcAft>
                <a:spcPct val="0"/>
              </a:spcAft>
              <a:defRPr/>
            </a:pP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Thấy</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vậy</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Bồ</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Các</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mới</a:t>
            </a:r>
            <a:r>
              <a:rPr lang="en-US" sz="2400" b="1" dirty="0">
                <a:solidFill>
                  <a:prstClr val="black"/>
                </a:solidFill>
                <a:latin typeface="Times New Roman (Headings)"/>
                <a:cs typeface="Arial" panose="020B0604020202020204" pitchFamily="34" charset="0"/>
              </a:rPr>
              <a:t> à </a:t>
            </a:r>
            <a:r>
              <a:rPr lang="en-US" sz="2400" b="1" dirty="0" err="1">
                <a:solidFill>
                  <a:prstClr val="black"/>
                </a:solidFill>
                <a:latin typeface="Times New Roman (Headings)"/>
                <a:cs typeface="Arial" panose="020B0604020202020204" pitchFamily="34" charset="0"/>
              </a:rPr>
              <a:t>lên</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một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tiếng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rồi</a:t>
            </a:r>
            <a:r>
              <a:rPr lang="en-US" sz="2400" b="1" dirty="0">
                <a:solidFill>
                  <a:prstClr val="black"/>
                </a:solidFill>
                <a:latin typeface="Times New Roman (Headings)"/>
                <a:cs typeface="Arial" panose="020B0604020202020204" pitchFamily="34" charset="0"/>
              </a:rPr>
              <a:t> thong </a:t>
            </a:r>
            <a:r>
              <a:rPr lang="en-US" sz="2400" b="1" dirty="0" err="1">
                <a:solidFill>
                  <a:prstClr val="black"/>
                </a:solidFill>
                <a:latin typeface="Times New Roman (Headings)"/>
                <a:cs typeface="Arial" panose="020B0604020202020204" pitchFamily="34" charset="0"/>
              </a:rPr>
              <a:t>thả</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nói</a:t>
            </a:r>
            <a:r>
              <a:rPr lang="en-US" sz="2400" b="1" dirty="0">
                <a:solidFill>
                  <a:prstClr val="black"/>
                </a:solidFill>
                <a:latin typeface="Times New Roman (Headings)"/>
                <a:cs typeface="Arial" panose="020B0604020202020204" pitchFamily="34" charset="0"/>
              </a:rPr>
              <a:t>:</a:t>
            </a:r>
          </a:p>
          <a:p>
            <a:pPr algn="just" defTabSz="914036" fontAlgn="base">
              <a:lnSpc>
                <a:spcPct val="125000"/>
              </a:lnSpc>
              <a:spcBef>
                <a:spcPct val="50000"/>
              </a:spcBef>
              <a:spcAft>
                <a:spcPct val="0"/>
              </a:spcAft>
              <a:defRPr/>
            </a:pP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cũng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từng</a:t>
            </a:r>
            <a:r>
              <a:rPr lang="en-US" sz="2400" b="1" dirty="0">
                <a:solidFill>
                  <a:prstClr val="black"/>
                </a:solidFill>
                <a:latin typeface="Times New Roman (Headings)"/>
                <a:cs typeface="Arial" panose="020B0604020202020204" pitchFamily="34" charset="0"/>
              </a:rPr>
              <a:t> bay qua </a:t>
            </a:r>
            <a:r>
              <a:rPr lang="en-US" sz="2400" b="1" dirty="0" err="1">
                <a:solidFill>
                  <a:prstClr val="black"/>
                </a:solidFill>
                <a:latin typeface="Times New Roman (Headings)"/>
                <a:cs typeface="Arial" panose="020B0604020202020204" pitchFamily="34" charset="0"/>
              </a:rPr>
              <a:t>cái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trụ</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đó</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cao</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hơn</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tất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cả</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những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ống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khói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những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cột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buồm</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cột</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điện</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mà</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thường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gặp</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Đó</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là</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trụ</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điện</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cao</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thế</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mới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được</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xây</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dựng</a:t>
            </a:r>
            <a:r>
              <a:rPr lang="en-US" sz="2400" b="1" dirty="0">
                <a:solidFill>
                  <a:prstClr val="black"/>
                </a:solidFill>
                <a:latin typeface="Times New Roman (Headings)"/>
                <a:cs typeface="Arial" panose="020B0604020202020204" pitchFamily="34" charset="0"/>
              </a:rPr>
              <a:t>.</a:t>
            </a:r>
          </a:p>
          <a:p>
            <a:pPr algn="just" defTabSz="914036" fontAlgn="base">
              <a:spcBef>
                <a:spcPct val="50000"/>
              </a:spcBef>
              <a:spcAft>
                <a:spcPct val="0"/>
              </a:spcAft>
              <a:defRPr/>
            </a:pP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Mọi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người</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hiểu</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rõ</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sự</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thực</a:t>
            </a:r>
            <a:r>
              <a:rPr lang="en-US" sz="2400" b="1" dirty="0">
                <a:solidFill>
                  <a:prstClr val="black"/>
                </a:solidFill>
                <a:latin typeface="Times New Roman (Headings)"/>
                <a:cs typeface="Arial" panose="020B0604020202020204" pitchFamily="34" charset="0"/>
              </a:rPr>
              <a:t>, sung </a:t>
            </a:r>
            <a:r>
              <a:rPr lang="en-US" sz="2400" b="1" dirty="0" err="1">
                <a:solidFill>
                  <a:prstClr val="black"/>
                </a:solidFill>
                <a:latin typeface="Times New Roman (Headings)"/>
                <a:cs typeface="Arial" panose="020B0604020202020204" pitchFamily="34" charset="0"/>
              </a:rPr>
              <a:t>sướng</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thở</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phào</a:t>
            </a:r>
            <a:r>
              <a:rPr lang="en-US" sz="2400" b="1" dirty="0">
                <a:solidFill>
                  <a:prstClr val="black"/>
                </a:solidFill>
                <a:latin typeface="Times New Roman (Headings)"/>
                <a:cs typeface="Arial" panose="020B0604020202020204" pitchFamily="34" charset="0"/>
              </a:rPr>
              <a:t>. Ai </a:t>
            </a:r>
            <a:r>
              <a:rPr lang="en-US" sz="2400" b="1" dirty="0" err="1">
                <a:solidFill>
                  <a:prstClr val="black"/>
                </a:solidFill>
                <a:latin typeface="Times New Roman (Headings)"/>
                <a:cs typeface="Arial" panose="020B0604020202020204" pitchFamily="34" charset="0"/>
              </a:rPr>
              <a:t>nấy</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cười</a:t>
            </a:r>
            <a:r>
              <a:rPr lang="en-US" sz="2400" b="1" dirty="0">
                <a:solidFill>
                  <a:prstClr val="black"/>
                </a:solidFill>
                <a:latin typeface="Times New Roman (Headings)"/>
                <a:cs typeface="Arial" panose="020B0604020202020204" pitchFamily="34" charset="0"/>
              </a:rPr>
              <a:t> to </a:t>
            </a:r>
            <a:r>
              <a:rPr lang="en-US" sz="2400" b="1" dirty="0" err="1">
                <a:solidFill>
                  <a:prstClr val="black"/>
                </a:solidFill>
                <a:latin typeface="Times New Roman (Headings)"/>
                <a:cs typeface="Arial" panose="020B0604020202020204" pitchFamily="34" charset="0"/>
              </a:rPr>
              <a:t>vì</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thấy</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Bồ</a:t>
            </a:r>
            <a:r>
              <a:rPr lang="en-US" sz="2400" b="1" dirty="0">
                <a:solidFill>
                  <a:prstClr val="black"/>
                </a:solidFill>
                <a:latin typeface="Times New Roman (Headings)"/>
                <a:cs typeface="Arial" panose="020B0604020202020204" pitchFamily="34" charset="0"/>
              </a:rPr>
              <a:t> Chao </a:t>
            </a:r>
            <a:r>
              <a:rPr lang="en-US" sz="2400" b="1" dirty="0" err="1">
                <a:solidFill>
                  <a:prstClr val="black"/>
                </a:solidFill>
                <a:latin typeface="Times New Roman (Headings)"/>
                <a:cs typeface="Arial" panose="020B0604020202020204" pitchFamily="34" charset="0"/>
              </a:rPr>
              <a:t>đã</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quá</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sợ</a:t>
            </a:r>
            <a:r>
              <a:rPr lang="en-US" sz="2400" b="1" dirty="0">
                <a:solidFill>
                  <a:prstClr val="black"/>
                </a:solidFill>
                <a:latin typeface="Times New Roman (Headings)"/>
                <a:cs typeface="Arial" panose="020B0604020202020204" pitchFamily="34" charset="0"/>
              </a:rPr>
              <a:t> </a:t>
            </a:r>
            <a:r>
              <a:rPr lang="en-US" sz="2400" b="1" dirty="0" err="1">
                <a:solidFill>
                  <a:prstClr val="black"/>
                </a:solidFill>
                <a:latin typeface="Times New Roman (Headings)"/>
                <a:cs typeface="Arial" panose="020B0604020202020204" pitchFamily="34" charset="0"/>
              </a:rPr>
              <a:t>sệt</a:t>
            </a:r>
            <a:r>
              <a:rPr lang="en-US" sz="2400" b="1" dirty="0">
                <a:solidFill>
                  <a:prstClr val="black"/>
                </a:solidFill>
                <a:latin typeface="Times New Roman (Headings)"/>
                <a:cs typeface="Arial" panose="020B0604020202020204" pitchFamily="34" charset="0"/>
              </a:rPr>
              <a:t>.			</a:t>
            </a:r>
          </a:p>
        </p:txBody>
      </p:sp>
      <p:sp>
        <p:nvSpPr>
          <p:cNvPr id="122883" name="Text Box 3"/>
          <p:cNvSpPr txBox="1">
            <a:spLocks noChangeArrowheads="1"/>
          </p:cNvSpPr>
          <p:nvPr/>
        </p:nvSpPr>
        <p:spPr bwMode="auto">
          <a:xfrm>
            <a:off x="157164" y="92085"/>
            <a:ext cx="8950325" cy="954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2400" b="1" dirty="0">
                <a:solidFill>
                  <a:prstClr val="black"/>
                </a:solidFill>
                <a:latin typeface="Times New Roman" pitchFamily="18" charset="0"/>
                <a:cs typeface="Times New Roman" pitchFamily="18" charset="0"/>
              </a:rPr>
              <a:t> </a:t>
            </a:r>
            <a:r>
              <a:rPr lang="vi-VN" b="1" u="sng" dirty="0">
                <a:solidFill>
                  <a:prstClr val="black"/>
                </a:solidFill>
                <a:latin typeface="Times New Roman" pitchFamily="18" charset="0"/>
                <a:cs typeface="Times New Roman" pitchFamily="18" charset="0"/>
              </a:rPr>
              <a:t>Bài 2:</a:t>
            </a:r>
            <a:r>
              <a:rPr lang="vi-VN" b="1" dirty="0">
                <a:solidFill>
                  <a:prstClr val="black"/>
                </a:solidFill>
                <a:latin typeface="Times New Roman" pitchFamily="18" charset="0"/>
                <a:cs typeface="Times New Roman" pitchFamily="18" charset="0"/>
              </a:rPr>
              <a:t> Chọn các đại từ xưng hô </a:t>
            </a:r>
            <a:r>
              <a:rPr lang="vi-VN" b="1" dirty="0">
                <a:solidFill>
                  <a:srgbClr val="FF0000"/>
                </a:solidFill>
                <a:latin typeface="Times New Roman" pitchFamily="18" charset="0"/>
                <a:cs typeface="Times New Roman" pitchFamily="18" charset="0"/>
              </a:rPr>
              <a:t>tôi, nó, chúng ta </a:t>
            </a:r>
            <a:r>
              <a:rPr lang="vi-VN" b="1" dirty="0">
                <a:solidFill>
                  <a:prstClr val="black"/>
                </a:solidFill>
                <a:latin typeface="Times New Roman" pitchFamily="18" charset="0"/>
                <a:cs typeface="Times New Roman" pitchFamily="18" charset="0"/>
              </a:rPr>
              <a:t>thích hợp với mỗi chỗ trống trong đoạn văn sau :</a:t>
            </a:r>
            <a:endParaRPr lang="en-US" b="1" dirty="0">
              <a:solidFill>
                <a:prstClr val="black"/>
              </a:solidFill>
              <a:latin typeface="Times New Roman" pitchFamily="18" charset="0"/>
              <a:cs typeface="Times New Roman" pitchFamily="18" charset="0"/>
            </a:endParaRPr>
          </a:p>
        </p:txBody>
      </p:sp>
      <p:sp>
        <p:nvSpPr>
          <p:cNvPr id="69636" name="Rectangle 4"/>
          <p:cNvSpPr>
            <a:spLocks noChangeArrowheads="1"/>
          </p:cNvSpPr>
          <p:nvPr/>
        </p:nvSpPr>
        <p:spPr bwMode="auto">
          <a:xfrm>
            <a:off x="914400" y="1797050"/>
            <a:ext cx="457200" cy="38100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a:solidFill>
                  <a:srgbClr val="FF0000"/>
                </a:solidFill>
                <a:latin typeface=".VnArial" pitchFamily="34" charset="0"/>
                <a:cs typeface="Arial" pitchFamily="34" charset="0"/>
              </a:rPr>
              <a:t>1</a:t>
            </a:r>
          </a:p>
        </p:txBody>
      </p:sp>
      <p:sp>
        <p:nvSpPr>
          <p:cNvPr id="69637" name="Rectangle 5"/>
          <p:cNvSpPr>
            <a:spLocks noChangeArrowheads="1"/>
          </p:cNvSpPr>
          <p:nvPr/>
        </p:nvSpPr>
        <p:spPr bwMode="auto">
          <a:xfrm>
            <a:off x="5148263" y="2136775"/>
            <a:ext cx="450850" cy="38100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a:solidFill>
                  <a:srgbClr val="FF0000"/>
                </a:solidFill>
                <a:latin typeface=".VnArial" pitchFamily="34" charset="0"/>
                <a:cs typeface="Arial" pitchFamily="34" charset="0"/>
              </a:rPr>
              <a:t>2</a:t>
            </a:r>
          </a:p>
        </p:txBody>
      </p:sp>
      <p:sp>
        <p:nvSpPr>
          <p:cNvPr id="69638" name="Rectangle 6"/>
          <p:cNvSpPr>
            <a:spLocks noChangeArrowheads="1"/>
          </p:cNvSpPr>
          <p:nvPr/>
        </p:nvSpPr>
        <p:spPr bwMode="auto">
          <a:xfrm>
            <a:off x="1066800" y="2887663"/>
            <a:ext cx="457200" cy="34925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a:solidFill>
                  <a:srgbClr val="FF0000"/>
                </a:solidFill>
                <a:latin typeface=".VnArial" pitchFamily="34" charset="0"/>
                <a:cs typeface="Arial" pitchFamily="34" charset="0"/>
              </a:rPr>
              <a:t>3</a:t>
            </a:r>
          </a:p>
        </p:txBody>
      </p:sp>
      <p:sp>
        <p:nvSpPr>
          <p:cNvPr id="69639" name="Rectangle 7"/>
          <p:cNvSpPr>
            <a:spLocks noChangeArrowheads="1"/>
          </p:cNvSpPr>
          <p:nvPr/>
        </p:nvSpPr>
        <p:spPr bwMode="auto">
          <a:xfrm>
            <a:off x="381000" y="4430713"/>
            <a:ext cx="457200" cy="38100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a:solidFill>
                  <a:srgbClr val="FF0000"/>
                </a:solidFill>
                <a:latin typeface=".VnArial" pitchFamily="34" charset="0"/>
                <a:cs typeface="Arial" pitchFamily="34" charset="0"/>
              </a:rPr>
              <a:t>4</a:t>
            </a:r>
          </a:p>
        </p:txBody>
      </p:sp>
      <p:sp>
        <p:nvSpPr>
          <p:cNvPr id="69640" name="Rectangle 8"/>
          <p:cNvSpPr>
            <a:spLocks noChangeArrowheads="1"/>
          </p:cNvSpPr>
          <p:nvPr/>
        </p:nvSpPr>
        <p:spPr bwMode="auto">
          <a:xfrm>
            <a:off x="5454650" y="4430713"/>
            <a:ext cx="381000" cy="38100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a:solidFill>
                  <a:srgbClr val="FF0000"/>
                </a:solidFill>
                <a:latin typeface=".VnArial" pitchFamily="34" charset="0"/>
                <a:cs typeface="Arial" pitchFamily="34" charset="0"/>
              </a:rPr>
              <a:t>5</a:t>
            </a:r>
          </a:p>
        </p:txBody>
      </p:sp>
      <p:sp>
        <p:nvSpPr>
          <p:cNvPr id="69641" name="Rectangle 9"/>
          <p:cNvSpPr>
            <a:spLocks noChangeArrowheads="1"/>
          </p:cNvSpPr>
          <p:nvPr/>
        </p:nvSpPr>
        <p:spPr bwMode="auto">
          <a:xfrm>
            <a:off x="6248400" y="4891088"/>
            <a:ext cx="457200" cy="38100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a:solidFill>
                  <a:srgbClr val="FF0000"/>
                </a:solidFill>
                <a:latin typeface=".VnArial" pitchFamily="34" charset="0"/>
                <a:cs typeface="Arial" pitchFamily="34" charset="0"/>
              </a:rPr>
              <a:t>6</a:t>
            </a:r>
          </a:p>
        </p:txBody>
      </p:sp>
      <p:sp>
        <p:nvSpPr>
          <p:cNvPr id="69642" name="Text Box 10"/>
          <p:cNvSpPr txBox="1">
            <a:spLocks noChangeArrowheads="1"/>
          </p:cNvSpPr>
          <p:nvPr/>
        </p:nvSpPr>
        <p:spPr bwMode="auto">
          <a:xfrm>
            <a:off x="768350" y="1758956"/>
            <a:ext cx="762000"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2400" b="1">
                <a:solidFill>
                  <a:srgbClr val="FF0000"/>
                </a:solidFill>
                <a:latin typeface="Times New Roman" pitchFamily="18" charset="0"/>
                <a:cs typeface="Times New Roman" pitchFamily="18" charset="0"/>
              </a:rPr>
              <a:t>Tôi</a:t>
            </a:r>
            <a:endParaRPr lang="en-US" sz="2400" b="1">
              <a:solidFill>
                <a:srgbClr val="FF0000"/>
              </a:solidFill>
              <a:cs typeface="Arial" pitchFamily="34" charset="0"/>
            </a:endParaRPr>
          </a:p>
        </p:txBody>
      </p:sp>
      <p:sp>
        <p:nvSpPr>
          <p:cNvPr id="69643" name="Text Box 11"/>
          <p:cNvSpPr txBox="1">
            <a:spLocks noChangeArrowheads="1"/>
          </p:cNvSpPr>
          <p:nvPr/>
        </p:nvSpPr>
        <p:spPr bwMode="auto">
          <a:xfrm>
            <a:off x="4962526" y="2136781"/>
            <a:ext cx="714375"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2400" b="1">
                <a:solidFill>
                  <a:srgbClr val="FF0000"/>
                </a:solidFill>
                <a:cs typeface="Arial" pitchFamily="34" charset="0"/>
              </a:rPr>
              <a:t>Tôi</a:t>
            </a:r>
          </a:p>
        </p:txBody>
      </p:sp>
      <p:sp>
        <p:nvSpPr>
          <p:cNvPr id="69644" name="Text Box 12"/>
          <p:cNvSpPr txBox="1">
            <a:spLocks noChangeArrowheads="1"/>
          </p:cNvSpPr>
          <p:nvPr/>
        </p:nvSpPr>
        <p:spPr bwMode="auto">
          <a:xfrm>
            <a:off x="923926" y="2833692"/>
            <a:ext cx="593725"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2400" b="1">
                <a:solidFill>
                  <a:srgbClr val="FF0000"/>
                </a:solidFill>
                <a:cs typeface="Arial" pitchFamily="34" charset="0"/>
              </a:rPr>
              <a:t>Nó</a:t>
            </a:r>
          </a:p>
        </p:txBody>
      </p:sp>
      <p:sp>
        <p:nvSpPr>
          <p:cNvPr id="69645" name="Text Box 13"/>
          <p:cNvSpPr txBox="1">
            <a:spLocks noChangeArrowheads="1"/>
          </p:cNvSpPr>
          <p:nvPr/>
        </p:nvSpPr>
        <p:spPr bwMode="auto">
          <a:xfrm>
            <a:off x="284164" y="4392617"/>
            <a:ext cx="650875"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2400" b="1">
                <a:solidFill>
                  <a:srgbClr val="FF0000"/>
                </a:solidFill>
                <a:cs typeface="Arial" pitchFamily="34" charset="0"/>
              </a:rPr>
              <a:t>Tôi</a:t>
            </a:r>
          </a:p>
        </p:txBody>
      </p:sp>
      <p:sp>
        <p:nvSpPr>
          <p:cNvPr id="69646" name="Text Box 14"/>
          <p:cNvSpPr txBox="1">
            <a:spLocks noChangeArrowheads="1"/>
          </p:cNvSpPr>
          <p:nvPr/>
        </p:nvSpPr>
        <p:spPr bwMode="auto">
          <a:xfrm>
            <a:off x="5319724" y="4354517"/>
            <a:ext cx="623887"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2400" b="1">
                <a:solidFill>
                  <a:srgbClr val="FF0000"/>
                </a:solidFill>
                <a:cs typeface="Arial" pitchFamily="34" charset="0"/>
              </a:rPr>
              <a:t>Nó</a:t>
            </a:r>
          </a:p>
        </p:txBody>
      </p:sp>
      <p:sp>
        <p:nvSpPr>
          <p:cNvPr id="69647" name="Text Box 15"/>
          <p:cNvSpPr txBox="1">
            <a:spLocks noChangeArrowheads="1"/>
          </p:cNvSpPr>
          <p:nvPr/>
        </p:nvSpPr>
        <p:spPr bwMode="auto">
          <a:xfrm>
            <a:off x="5778500" y="4811717"/>
            <a:ext cx="1468438"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2400" b="1">
                <a:solidFill>
                  <a:srgbClr val="FF0000"/>
                </a:solidFill>
                <a:cs typeface="Arial" pitchFamily="34" charset="0"/>
              </a:rPr>
              <a:t>chúng ta</a:t>
            </a:r>
          </a:p>
        </p:txBody>
      </p:sp>
      <p:sp>
        <p:nvSpPr>
          <p:cNvPr id="14353" name="Line 20"/>
          <p:cNvSpPr>
            <a:spLocks noChangeShapeType="1"/>
          </p:cNvSpPr>
          <p:nvPr/>
        </p:nvSpPr>
        <p:spPr bwMode="auto">
          <a:xfrm>
            <a:off x="201614" y="990600"/>
            <a:ext cx="333613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14354" name="Line 20"/>
          <p:cNvSpPr>
            <a:spLocks noChangeShapeType="1"/>
          </p:cNvSpPr>
          <p:nvPr/>
        </p:nvSpPr>
        <p:spPr bwMode="auto">
          <a:xfrm>
            <a:off x="2286000" y="533400"/>
            <a:ext cx="267652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Tree>
    <p:extLst>
      <p:ext uri="{BB962C8B-B14F-4D97-AF65-F5344CB8AC3E}">
        <p14:creationId xmlns:p14="http://schemas.microsoft.com/office/powerpoint/2010/main" val="3142861471"/>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xit" presetSubtype="0" decel="100000" fill="hold" grpId="0" nodeType="withEffect">
                                  <p:stCondLst>
                                    <p:cond delay="0"/>
                                  </p:stCondLst>
                                  <p:childTnLst>
                                    <p:anim calcmode="lin" valueType="num">
                                      <p:cBhvr>
                                        <p:cTn id="6" dur="500"/>
                                        <p:tgtEl>
                                          <p:spTgt spid="14354"/>
                                        </p:tgtEl>
                                        <p:attrNameLst>
                                          <p:attrName>ppt_h</p:attrName>
                                        </p:attrNameLst>
                                      </p:cBhvr>
                                      <p:tavLst>
                                        <p:tav tm="0">
                                          <p:val>
                                            <p:strVal val="ppt_h"/>
                                          </p:val>
                                        </p:tav>
                                        <p:tav tm="50000">
                                          <p:val>
                                            <p:strVal val="ppt_h/20"/>
                                          </p:val>
                                        </p:tav>
                                        <p:tav tm="100000">
                                          <p:val>
                                            <p:strVal val="ppt_h/20"/>
                                          </p:val>
                                        </p:tav>
                                      </p:tavLst>
                                    </p:anim>
                                    <p:anim calcmode="lin" valueType="num">
                                      <p:cBhvr>
                                        <p:cTn id="7" dur="500"/>
                                        <p:tgtEl>
                                          <p:spTgt spid="14354"/>
                                        </p:tgtEl>
                                        <p:attrNameLst>
                                          <p:attrName>ppt_w</p:attrName>
                                        </p:attrNameLst>
                                      </p:cBhvr>
                                      <p:tavLst>
                                        <p:tav tm="0">
                                          <p:val>
                                            <p:strVal val="ppt_w"/>
                                          </p:val>
                                        </p:tav>
                                        <p:tav tm="50000">
                                          <p:val>
                                            <p:strVal val="ppt_w+.3"/>
                                          </p:val>
                                        </p:tav>
                                        <p:tav tm="100000">
                                          <p:val>
                                            <p:strVal val="ppt_w+.3"/>
                                          </p:val>
                                        </p:tav>
                                      </p:tavLst>
                                    </p:anim>
                                    <p:anim calcmode="lin" valueType="num">
                                      <p:cBhvr>
                                        <p:cTn id="8" dur="500"/>
                                        <p:tgtEl>
                                          <p:spTgt spid="14354"/>
                                        </p:tgtEl>
                                        <p:attrNameLst>
                                          <p:attrName>ppt_x</p:attrName>
                                        </p:attrNameLst>
                                      </p:cBhvr>
                                      <p:tavLst>
                                        <p:tav tm="0">
                                          <p:val>
                                            <p:strVal val="ppt_x"/>
                                          </p:val>
                                        </p:tav>
                                        <p:tav tm="50000">
                                          <p:val>
                                            <p:strVal val="ppt_x"/>
                                          </p:val>
                                        </p:tav>
                                        <p:tav tm="100000">
                                          <p:val>
                                            <p:strVal val="ppt_x-.3"/>
                                          </p:val>
                                        </p:tav>
                                      </p:tavLst>
                                    </p:anim>
                                    <p:anim calcmode="lin" valueType="num">
                                      <p:cBhvr>
                                        <p:cTn id="9" dur="500"/>
                                        <p:tgtEl>
                                          <p:spTgt spid="14354"/>
                                        </p:tgtEl>
                                        <p:attrNameLst>
                                          <p:attrName>ppt_y</p:attrName>
                                        </p:attrNameLst>
                                      </p:cBhvr>
                                      <p:tavLst>
                                        <p:tav tm="0">
                                          <p:val>
                                            <p:strVal val="ppt_y"/>
                                          </p:val>
                                        </p:tav>
                                        <p:tav tm="100000">
                                          <p:val>
                                            <p:strVal val="ppt_y"/>
                                          </p:val>
                                        </p:tav>
                                      </p:tavLst>
                                    </p:anim>
                                    <p:set>
                                      <p:cBhvr>
                                        <p:cTn id="10" dur="1" fill="hold">
                                          <p:stCondLst>
                                            <p:cond delay="499"/>
                                          </p:stCondLst>
                                        </p:cTn>
                                        <p:tgtEl>
                                          <p:spTgt spid="14354"/>
                                        </p:tgtEl>
                                        <p:attrNameLst>
                                          <p:attrName>style.visibility</p:attrName>
                                        </p:attrNameLst>
                                      </p:cBhvr>
                                      <p:to>
                                        <p:strVal val="hidden"/>
                                      </p:to>
                                    </p:set>
                                  </p:childTnLst>
                                </p:cTn>
                              </p:par>
                              <p:par>
                                <p:cTn id="11" presetID="39" presetClass="exit" presetSubtype="0" decel="100000" fill="hold" grpId="0" nodeType="withEffect">
                                  <p:stCondLst>
                                    <p:cond delay="0"/>
                                  </p:stCondLst>
                                  <p:childTnLst>
                                    <p:anim calcmode="lin" valueType="num">
                                      <p:cBhvr>
                                        <p:cTn id="12" dur="500"/>
                                        <p:tgtEl>
                                          <p:spTgt spid="14353"/>
                                        </p:tgtEl>
                                        <p:attrNameLst>
                                          <p:attrName>ppt_h</p:attrName>
                                        </p:attrNameLst>
                                      </p:cBhvr>
                                      <p:tavLst>
                                        <p:tav tm="0">
                                          <p:val>
                                            <p:strVal val="ppt_h"/>
                                          </p:val>
                                        </p:tav>
                                        <p:tav tm="50000">
                                          <p:val>
                                            <p:strVal val="ppt_h/20"/>
                                          </p:val>
                                        </p:tav>
                                        <p:tav tm="100000">
                                          <p:val>
                                            <p:strVal val="ppt_h/20"/>
                                          </p:val>
                                        </p:tav>
                                      </p:tavLst>
                                    </p:anim>
                                    <p:anim calcmode="lin" valueType="num">
                                      <p:cBhvr>
                                        <p:cTn id="13" dur="500"/>
                                        <p:tgtEl>
                                          <p:spTgt spid="14353"/>
                                        </p:tgtEl>
                                        <p:attrNameLst>
                                          <p:attrName>ppt_w</p:attrName>
                                        </p:attrNameLst>
                                      </p:cBhvr>
                                      <p:tavLst>
                                        <p:tav tm="0">
                                          <p:val>
                                            <p:strVal val="ppt_w"/>
                                          </p:val>
                                        </p:tav>
                                        <p:tav tm="50000">
                                          <p:val>
                                            <p:strVal val="ppt_w+.3"/>
                                          </p:val>
                                        </p:tav>
                                        <p:tav tm="100000">
                                          <p:val>
                                            <p:strVal val="ppt_w+.3"/>
                                          </p:val>
                                        </p:tav>
                                      </p:tavLst>
                                    </p:anim>
                                    <p:anim calcmode="lin" valueType="num">
                                      <p:cBhvr>
                                        <p:cTn id="14" dur="500"/>
                                        <p:tgtEl>
                                          <p:spTgt spid="14353"/>
                                        </p:tgtEl>
                                        <p:attrNameLst>
                                          <p:attrName>ppt_x</p:attrName>
                                        </p:attrNameLst>
                                      </p:cBhvr>
                                      <p:tavLst>
                                        <p:tav tm="0">
                                          <p:val>
                                            <p:strVal val="ppt_x"/>
                                          </p:val>
                                        </p:tav>
                                        <p:tav tm="50000">
                                          <p:val>
                                            <p:strVal val="ppt_x"/>
                                          </p:val>
                                        </p:tav>
                                        <p:tav tm="100000">
                                          <p:val>
                                            <p:strVal val="ppt_x-.3"/>
                                          </p:val>
                                        </p:tav>
                                      </p:tavLst>
                                    </p:anim>
                                    <p:anim calcmode="lin" valueType="num">
                                      <p:cBhvr>
                                        <p:cTn id="15" dur="500"/>
                                        <p:tgtEl>
                                          <p:spTgt spid="14353"/>
                                        </p:tgtEl>
                                        <p:attrNameLst>
                                          <p:attrName>ppt_y</p:attrName>
                                        </p:attrNameLst>
                                      </p:cBhvr>
                                      <p:tavLst>
                                        <p:tav tm="0">
                                          <p:val>
                                            <p:strVal val="ppt_y"/>
                                          </p:val>
                                        </p:tav>
                                        <p:tav tm="100000">
                                          <p:val>
                                            <p:strVal val="ppt_y"/>
                                          </p:val>
                                        </p:tav>
                                      </p:tavLst>
                                    </p:anim>
                                    <p:set>
                                      <p:cBhvr>
                                        <p:cTn id="16" dur="1" fill="hold">
                                          <p:stCondLst>
                                            <p:cond delay="499"/>
                                          </p:stCondLst>
                                        </p:cTn>
                                        <p:tgtEl>
                                          <p:spTgt spid="14353"/>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xit" presetSubtype="10" fill="hold" grpId="0" nodeType="clickEffect">
                                  <p:stCondLst>
                                    <p:cond delay="0"/>
                                  </p:stCondLst>
                                  <p:childTnLst>
                                    <p:anim calcmode="lin" valueType="num">
                                      <p:cBhvr>
                                        <p:cTn id="20" dur="500"/>
                                        <p:tgtEl>
                                          <p:spTgt spid="69636"/>
                                        </p:tgtEl>
                                        <p:attrNameLst>
                                          <p:attrName>ppt_w</p:attrName>
                                        </p:attrNameLst>
                                      </p:cBhvr>
                                      <p:tavLst>
                                        <p:tav tm="0">
                                          <p:val>
                                            <p:strVal val="ppt_w"/>
                                          </p:val>
                                        </p:tav>
                                        <p:tav tm="100000">
                                          <p:val>
                                            <p:fltVal val="0"/>
                                          </p:val>
                                        </p:tav>
                                      </p:tavLst>
                                    </p:anim>
                                    <p:anim calcmode="lin" valueType="num">
                                      <p:cBhvr>
                                        <p:cTn id="21" dur="500"/>
                                        <p:tgtEl>
                                          <p:spTgt spid="69636"/>
                                        </p:tgtEl>
                                        <p:attrNameLst>
                                          <p:attrName>ppt_h</p:attrName>
                                        </p:attrNameLst>
                                      </p:cBhvr>
                                      <p:tavLst>
                                        <p:tav tm="0">
                                          <p:val>
                                            <p:strVal val="ppt_h"/>
                                          </p:val>
                                        </p:tav>
                                        <p:tav tm="100000">
                                          <p:val>
                                            <p:strVal val="ppt_h"/>
                                          </p:val>
                                        </p:tav>
                                      </p:tavLst>
                                    </p:anim>
                                    <p:set>
                                      <p:cBhvr>
                                        <p:cTn id="22" dur="1" fill="hold">
                                          <p:stCondLst>
                                            <p:cond delay="499"/>
                                          </p:stCondLst>
                                        </p:cTn>
                                        <p:tgtEl>
                                          <p:spTgt spid="6963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69642"/>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xit" presetSubtype="10" fill="hold" grpId="0" nodeType="clickEffect">
                                  <p:stCondLst>
                                    <p:cond delay="0"/>
                                  </p:stCondLst>
                                  <p:childTnLst>
                                    <p:anim calcmode="lin" valueType="num">
                                      <p:cBhvr>
                                        <p:cTn id="28" dur="500"/>
                                        <p:tgtEl>
                                          <p:spTgt spid="69637"/>
                                        </p:tgtEl>
                                        <p:attrNameLst>
                                          <p:attrName>ppt_w</p:attrName>
                                        </p:attrNameLst>
                                      </p:cBhvr>
                                      <p:tavLst>
                                        <p:tav tm="0">
                                          <p:val>
                                            <p:strVal val="ppt_w"/>
                                          </p:val>
                                        </p:tav>
                                        <p:tav tm="100000">
                                          <p:val>
                                            <p:fltVal val="0"/>
                                          </p:val>
                                        </p:tav>
                                      </p:tavLst>
                                    </p:anim>
                                    <p:anim calcmode="lin" valueType="num">
                                      <p:cBhvr>
                                        <p:cTn id="29" dur="500"/>
                                        <p:tgtEl>
                                          <p:spTgt spid="69637"/>
                                        </p:tgtEl>
                                        <p:attrNameLst>
                                          <p:attrName>ppt_h</p:attrName>
                                        </p:attrNameLst>
                                      </p:cBhvr>
                                      <p:tavLst>
                                        <p:tav tm="0">
                                          <p:val>
                                            <p:strVal val="ppt_h"/>
                                          </p:val>
                                        </p:tav>
                                        <p:tav tm="100000">
                                          <p:val>
                                            <p:strVal val="ppt_h"/>
                                          </p:val>
                                        </p:tav>
                                      </p:tavLst>
                                    </p:anim>
                                    <p:set>
                                      <p:cBhvr>
                                        <p:cTn id="30" dur="1" fill="hold">
                                          <p:stCondLst>
                                            <p:cond delay="499"/>
                                          </p:stCondLst>
                                        </p:cTn>
                                        <p:tgtEl>
                                          <p:spTgt spid="69637"/>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69643"/>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xit" presetSubtype="10" fill="hold" grpId="0" nodeType="clickEffect">
                                  <p:stCondLst>
                                    <p:cond delay="0"/>
                                  </p:stCondLst>
                                  <p:childTnLst>
                                    <p:anim calcmode="lin" valueType="num">
                                      <p:cBhvr>
                                        <p:cTn id="36" dur="500"/>
                                        <p:tgtEl>
                                          <p:spTgt spid="69638"/>
                                        </p:tgtEl>
                                        <p:attrNameLst>
                                          <p:attrName>ppt_w</p:attrName>
                                        </p:attrNameLst>
                                      </p:cBhvr>
                                      <p:tavLst>
                                        <p:tav tm="0">
                                          <p:val>
                                            <p:strVal val="ppt_w"/>
                                          </p:val>
                                        </p:tav>
                                        <p:tav tm="100000">
                                          <p:val>
                                            <p:fltVal val="0"/>
                                          </p:val>
                                        </p:tav>
                                      </p:tavLst>
                                    </p:anim>
                                    <p:anim calcmode="lin" valueType="num">
                                      <p:cBhvr>
                                        <p:cTn id="37" dur="500"/>
                                        <p:tgtEl>
                                          <p:spTgt spid="69638"/>
                                        </p:tgtEl>
                                        <p:attrNameLst>
                                          <p:attrName>ppt_h</p:attrName>
                                        </p:attrNameLst>
                                      </p:cBhvr>
                                      <p:tavLst>
                                        <p:tav tm="0">
                                          <p:val>
                                            <p:strVal val="ppt_h"/>
                                          </p:val>
                                        </p:tav>
                                        <p:tav tm="100000">
                                          <p:val>
                                            <p:strVal val="ppt_h"/>
                                          </p:val>
                                        </p:tav>
                                      </p:tavLst>
                                    </p:anim>
                                    <p:set>
                                      <p:cBhvr>
                                        <p:cTn id="38" dur="1" fill="hold">
                                          <p:stCondLst>
                                            <p:cond delay="499"/>
                                          </p:stCondLst>
                                        </p:cTn>
                                        <p:tgtEl>
                                          <p:spTgt spid="69638"/>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69644"/>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camera.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xit" presetSubtype="10" fill="hold" grpId="0" nodeType="clickEffect">
                                  <p:stCondLst>
                                    <p:cond delay="0"/>
                                  </p:stCondLst>
                                  <p:childTnLst>
                                    <p:anim calcmode="lin" valueType="num">
                                      <p:cBhvr>
                                        <p:cTn id="44" dur="500"/>
                                        <p:tgtEl>
                                          <p:spTgt spid="69639"/>
                                        </p:tgtEl>
                                        <p:attrNameLst>
                                          <p:attrName>ppt_w</p:attrName>
                                        </p:attrNameLst>
                                      </p:cBhvr>
                                      <p:tavLst>
                                        <p:tav tm="0">
                                          <p:val>
                                            <p:strVal val="ppt_w"/>
                                          </p:val>
                                        </p:tav>
                                        <p:tav tm="100000">
                                          <p:val>
                                            <p:fltVal val="0"/>
                                          </p:val>
                                        </p:tav>
                                      </p:tavLst>
                                    </p:anim>
                                    <p:anim calcmode="lin" valueType="num">
                                      <p:cBhvr>
                                        <p:cTn id="45" dur="500"/>
                                        <p:tgtEl>
                                          <p:spTgt spid="69639"/>
                                        </p:tgtEl>
                                        <p:attrNameLst>
                                          <p:attrName>ppt_h</p:attrName>
                                        </p:attrNameLst>
                                      </p:cBhvr>
                                      <p:tavLst>
                                        <p:tav tm="0">
                                          <p:val>
                                            <p:strVal val="ppt_h"/>
                                          </p:val>
                                        </p:tav>
                                        <p:tav tm="100000">
                                          <p:val>
                                            <p:strVal val="ppt_h"/>
                                          </p:val>
                                        </p:tav>
                                      </p:tavLst>
                                    </p:anim>
                                    <p:set>
                                      <p:cBhvr>
                                        <p:cTn id="46" dur="1" fill="hold">
                                          <p:stCondLst>
                                            <p:cond delay="499"/>
                                          </p:stCondLst>
                                        </p:cTn>
                                        <p:tgtEl>
                                          <p:spTgt spid="69639"/>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69645"/>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2" name="camera.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xit" presetSubtype="10" fill="hold" grpId="0" nodeType="clickEffect">
                                  <p:stCondLst>
                                    <p:cond delay="0"/>
                                  </p:stCondLst>
                                  <p:childTnLst>
                                    <p:anim calcmode="lin" valueType="num">
                                      <p:cBhvr>
                                        <p:cTn id="52" dur="500"/>
                                        <p:tgtEl>
                                          <p:spTgt spid="69640"/>
                                        </p:tgtEl>
                                        <p:attrNameLst>
                                          <p:attrName>ppt_w</p:attrName>
                                        </p:attrNameLst>
                                      </p:cBhvr>
                                      <p:tavLst>
                                        <p:tav tm="0">
                                          <p:val>
                                            <p:strVal val="ppt_w"/>
                                          </p:val>
                                        </p:tav>
                                        <p:tav tm="100000">
                                          <p:val>
                                            <p:fltVal val="0"/>
                                          </p:val>
                                        </p:tav>
                                      </p:tavLst>
                                    </p:anim>
                                    <p:anim calcmode="lin" valueType="num">
                                      <p:cBhvr>
                                        <p:cTn id="53" dur="500"/>
                                        <p:tgtEl>
                                          <p:spTgt spid="69640"/>
                                        </p:tgtEl>
                                        <p:attrNameLst>
                                          <p:attrName>ppt_h</p:attrName>
                                        </p:attrNameLst>
                                      </p:cBhvr>
                                      <p:tavLst>
                                        <p:tav tm="0">
                                          <p:val>
                                            <p:strVal val="ppt_h"/>
                                          </p:val>
                                        </p:tav>
                                        <p:tav tm="100000">
                                          <p:val>
                                            <p:strVal val="ppt_h"/>
                                          </p:val>
                                        </p:tav>
                                      </p:tavLst>
                                    </p:anim>
                                    <p:set>
                                      <p:cBhvr>
                                        <p:cTn id="54" dur="1" fill="hold">
                                          <p:stCondLst>
                                            <p:cond delay="499"/>
                                          </p:stCondLst>
                                        </p:cTn>
                                        <p:tgtEl>
                                          <p:spTgt spid="69640"/>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69646"/>
                                        </p:tgtEl>
                                        <p:attrNameLst>
                                          <p:attrName>style.visibility</p:attrName>
                                        </p:attrNameLst>
                                      </p:cBhvr>
                                      <p:to>
                                        <p:strVal val="visible"/>
                                      </p:to>
                                    </p:set>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17" presetClass="exit" presetSubtype="10" fill="hold" grpId="0" nodeType="clickEffect">
                                  <p:stCondLst>
                                    <p:cond delay="0"/>
                                  </p:stCondLst>
                                  <p:childTnLst>
                                    <p:anim calcmode="lin" valueType="num">
                                      <p:cBhvr>
                                        <p:cTn id="60" dur="500"/>
                                        <p:tgtEl>
                                          <p:spTgt spid="69641"/>
                                        </p:tgtEl>
                                        <p:attrNameLst>
                                          <p:attrName>ppt_w</p:attrName>
                                        </p:attrNameLst>
                                      </p:cBhvr>
                                      <p:tavLst>
                                        <p:tav tm="0">
                                          <p:val>
                                            <p:strVal val="ppt_w"/>
                                          </p:val>
                                        </p:tav>
                                        <p:tav tm="100000">
                                          <p:val>
                                            <p:fltVal val="0"/>
                                          </p:val>
                                        </p:tav>
                                      </p:tavLst>
                                    </p:anim>
                                    <p:anim calcmode="lin" valueType="num">
                                      <p:cBhvr>
                                        <p:cTn id="61" dur="500"/>
                                        <p:tgtEl>
                                          <p:spTgt spid="69641"/>
                                        </p:tgtEl>
                                        <p:attrNameLst>
                                          <p:attrName>ppt_h</p:attrName>
                                        </p:attrNameLst>
                                      </p:cBhvr>
                                      <p:tavLst>
                                        <p:tav tm="0">
                                          <p:val>
                                            <p:strVal val="ppt_h"/>
                                          </p:val>
                                        </p:tav>
                                        <p:tav tm="100000">
                                          <p:val>
                                            <p:strVal val="ppt_h"/>
                                          </p:val>
                                        </p:tav>
                                      </p:tavLst>
                                    </p:anim>
                                    <p:set>
                                      <p:cBhvr>
                                        <p:cTn id="62" dur="1" fill="hold">
                                          <p:stCondLst>
                                            <p:cond delay="499"/>
                                          </p:stCondLst>
                                        </p:cTn>
                                        <p:tgtEl>
                                          <p:spTgt spid="69641"/>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69647"/>
                                        </p:tgtEl>
                                        <p:attrNameLst>
                                          <p:attrName>style.visibility</p:attrName>
                                        </p:attrNameLst>
                                      </p:cBhvr>
                                      <p:to>
                                        <p:strVal val="visible"/>
                                      </p:to>
                                    </p:set>
                                  </p:childTnLst>
                                  <p:subTnLst>
                                    <p:audio>
                                      <p:cMediaNode>
                                        <p:cTn display="0" masterRel="sameClick">
                                          <p:stCondLst>
                                            <p:cond evt="begin" delay="0">
                                              <p:tn val="63"/>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P spid="69637" grpId="0" animBg="1"/>
      <p:bldP spid="69638" grpId="0" animBg="1"/>
      <p:bldP spid="69639" grpId="0" animBg="1"/>
      <p:bldP spid="69640" grpId="0" animBg="1"/>
      <p:bldP spid="69641" grpId="0" animBg="1"/>
      <p:bldP spid="69642" grpId="0"/>
      <p:bldP spid="69643" grpId="0"/>
      <p:bldP spid="69644" grpId="0"/>
      <p:bldP spid="69645" grpId="0"/>
      <p:bldP spid="69646" grpId="0"/>
      <p:bldP spid="69647" grpId="0"/>
      <p:bldP spid="14353" grpId="0" animBg="1"/>
      <p:bldP spid="1435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6340" name="SongHuong.wmv">
            <a:hlinkClick r:id="" action="ppaction://media"/>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6341" name="Picture 5" descr="peace_dove_olive_branch_hg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0"/>
            <a:ext cx="2286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6342" name="Picture 6" descr="CHIM TU H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1100" y="1719263"/>
            <a:ext cx="2362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7"/>
          <p:cNvGrpSpPr>
            <a:grpSpLocks/>
          </p:cNvGrpSpPr>
          <p:nvPr/>
        </p:nvGrpSpPr>
        <p:grpSpPr bwMode="auto">
          <a:xfrm>
            <a:off x="4953000" y="-76200"/>
            <a:ext cx="4267200" cy="7010400"/>
            <a:chOff x="3120" y="-48"/>
            <a:chExt cx="2688" cy="4416"/>
          </a:xfrm>
        </p:grpSpPr>
        <p:pic>
          <p:nvPicPr>
            <p:cNvPr id="123914" name="Picture 8" descr="ELECTWR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12" y="1632"/>
              <a:ext cx="1152" cy="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5" name="Line 9"/>
            <p:cNvSpPr>
              <a:spLocks noChangeShapeType="1"/>
            </p:cNvSpPr>
            <p:nvPr/>
          </p:nvSpPr>
          <p:spPr bwMode="auto">
            <a:xfrm flipH="1">
              <a:off x="4800" y="1680"/>
              <a:ext cx="288" cy="264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16" name="Line 10"/>
            <p:cNvSpPr>
              <a:spLocks noChangeShapeType="1"/>
            </p:cNvSpPr>
            <p:nvPr/>
          </p:nvSpPr>
          <p:spPr bwMode="auto">
            <a:xfrm>
              <a:off x="5088" y="1728"/>
              <a:ext cx="288" cy="25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17" name="Line 11"/>
            <p:cNvSpPr>
              <a:spLocks noChangeShapeType="1"/>
            </p:cNvSpPr>
            <p:nvPr/>
          </p:nvSpPr>
          <p:spPr bwMode="auto">
            <a:xfrm>
              <a:off x="4944" y="3168"/>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18" name="Line 12"/>
            <p:cNvSpPr>
              <a:spLocks noChangeShapeType="1"/>
            </p:cNvSpPr>
            <p:nvPr/>
          </p:nvSpPr>
          <p:spPr bwMode="auto">
            <a:xfrm>
              <a:off x="4896" y="3600"/>
              <a:ext cx="43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19" name="Line 13"/>
            <p:cNvSpPr>
              <a:spLocks noChangeShapeType="1"/>
            </p:cNvSpPr>
            <p:nvPr/>
          </p:nvSpPr>
          <p:spPr bwMode="auto">
            <a:xfrm>
              <a:off x="4848" y="3984"/>
              <a:ext cx="48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0" name="Line 14"/>
            <p:cNvSpPr>
              <a:spLocks noChangeShapeType="1"/>
            </p:cNvSpPr>
            <p:nvPr/>
          </p:nvSpPr>
          <p:spPr bwMode="auto">
            <a:xfrm>
              <a:off x="4896" y="3168"/>
              <a:ext cx="38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1" name="Line 15"/>
            <p:cNvSpPr>
              <a:spLocks noChangeShapeType="1"/>
            </p:cNvSpPr>
            <p:nvPr/>
          </p:nvSpPr>
          <p:spPr bwMode="auto">
            <a:xfrm>
              <a:off x="4560" y="2736"/>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2" name="Line 16"/>
            <p:cNvSpPr>
              <a:spLocks noChangeShapeType="1"/>
            </p:cNvSpPr>
            <p:nvPr/>
          </p:nvSpPr>
          <p:spPr bwMode="auto">
            <a:xfrm>
              <a:off x="4608" y="2112"/>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3" name="Line 17"/>
            <p:cNvSpPr>
              <a:spLocks noChangeShapeType="1"/>
            </p:cNvSpPr>
            <p:nvPr/>
          </p:nvSpPr>
          <p:spPr bwMode="auto">
            <a:xfrm>
              <a:off x="5568" y="2112"/>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4" name="Line 18"/>
            <p:cNvSpPr>
              <a:spLocks noChangeShapeType="1"/>
            </p:cNvSpPr>
            <p:nvPr/>
          </p:nvSpPr>
          <p:spPr bwMode="auto">
            <a:xfrm>
              <a:off x="5616" y="2448"/>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5" name="Line 19"/>
            <p:cNvSpPr>
              <a:spLocks noChangeShapeType="1"/>
            </p:cNvSpPr>
            <p:nvPr/>
          </p:nvSpPr>
          <p:spPr bwMode="auto">
            <a:xfrm>
              <a:off x="4944" y="312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6" name="Line 20"/>
            <p:cNvSpPr>
              <a:spLocks noChangeShapeType="1"/>
            </p:cNvSpPr>
            <p:nvPr/>
          </p:nvSpPr>
          <p:spPr bwMode="auto">
            <a:xfrm>
              <a:off x="5616" y="2736"/>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7" name="Line 21"/>
            <p:cNvSpPr>
              <a:spLocks noChangeShapeType="1"/>
            </p:cNvSpPr>
            <p:nvPr/>
          </p:nvSpPr>
          <p:spPr bwMode="auto">
            <a:xfrm>
              <a:off x="4560" y="2448"/>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8" name="Line 22"/>
            <p:cNvSpPr>
              <a:spLocks noChangeShapeType="1"/>
            </p:cNvSpPr>
            <p:nvPr/>
          </p:nvSpPr>
          <p:spPr bwMode="auto">
            <a:xfrm flipV="1">
              <a:off x="4608" y="1920"/>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29" name="Line 23"/>
            <p:cNvSpPr>
              <a:spLocks noChangeShapeType="1"/>
            </p:cNvSpPr>
            <p:nvPr/>
          </p:nvSpPr>
          <p:spPr bwMode="auto">
            <a:xfrm>
              <a:off x="5136" y="1920"/>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30" name="Line 24"/>
            <p:cNvSpPr>
              <a:spLocks noChangeShapeType="1"/>
            </p:cNvSpPr>
            <p:nvPr/>
          </p:nvSpPr>
          <p:spPr bwMode="auto">
            <a:xfrm flipV="1">
              <a:off x="4560" y="2256"/>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31" name="Line 25"/>
            <p:cNvSpPr>
              <a:spLocks noChangeShapeType="1"/>
            </p:cNvSpPr>
            <p:nvPr/>
          </p:nvSpPr>
          <p:spPr bwMode="auto">
            <a:xfrm flipV="1">
              <a:off x="4560" y="2544"/>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32" name="Line 26"/>
            <p:cNvSpPr>
              <a:spLocks noChangeShapeType="1"/>
            </p:cNvSpPr>
            <p:nvPr/>
          </p:nvSpPr>
          <p:spPr bwMode="auto">
            <a:xfrm>
              <a:off x="5184" y="2256"/>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33" name="Line 27"/>
            <p:cNvSpPr>
              <a:spLocks noChangeShapeType="1"/>
            </p:cNvSpPr>
            <p:nvPr/>
          </p:nvSpPr>
          <p:spPr bwMode="auto">
            <a:xfrm>
              <a:off x="5184" y="2544"/>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34" name="Line 28"/>
            <p:cNvSpPr>
              <a:spLocks noChangeShapeType="1"/>
            </p:cNvSpPr>
            <p:nvPr/>
          </p:nvSpPr>
          <p:spPr bwMode="auto">
            <a:xfrm>
              <a:off x="3792" y="0"/>
              <a:ext cx="1968" cy="25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35" name="Line 29"/>
            <p:cNvSpPr>
              <a:spLocks noChangeShapeType="1"/>
            </p:cNvSpPr>
            <p:nvPr/>
          </p:nvSpPr>
          <p:spPr bwMode="auto">
            <a:xfrm>
              <a:off x="3648" y="0"/>
              <a:ext cx="2112" cy="278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36" name="Line 30"/>
            <p:cNvSpPr>
              <a:spLocks noChangeShapeType="1"/>
            </p:cNvSpPr>
            <p:nvPr/>
          </p:nvSpPr>
          <p:spPr bwMode="auto">
            <a:xfrm>
              <a:off x="3408" y="-48"/>
              <a:ext cx="2352" cy="312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37" name="Line 31"/>
            <p:cNvSpPr>
              <a:spLocks noChangeShapeType="1"/>
            </p:cNvSpPr>
            <p:nvPr/>
          </p:nvSpPr>
          <p:spPr bwMode="auto">
            <a:xfrm>
              <a:off x="3120" y="-48"/>
              <a:ext cx="2688" cy="350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38" name="AutoShape 32"/>
            <p:cNvSpPr>
              <a:spLocks noChangeArrowheads="1"/>
            </p:cNvSpPr>
            <p:nvPr/>
          </p:nvSpPr>
          <p:spPr bwMode="auto">
            <a:xfrm>
              <a:off x="4848" y="2208"/>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39" name="AutoShape 33"/>
            <p:cNvSpPr>
              <a:spLocks noChangeArrowheads="1"/>
            </p:cNvSpPr>
            <p:nvPr/>
          </p:nvSpPr>
          <p:spPr bwMode="auto">
            <a:xfrm>
              <a:off x="5424" y="2304"/>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40" name="AutoShape 34"/>
            <p:cNvSpPr>
              <a:spLocks noChangeArrowheads="1"/>
            </p:cNvSpPr>
            <p:nvPr/>
          </p:nvSpPr>
          <p:spPr bwMode="auto">
            <a:xfrm>
              <a:off x="5424" y="2592"/>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41" name="AutoShape 35"/>
            <p:cNvSpPr>
              <a:spLocks noChangeArrowheads="1"/>
            </p:cNvSpPr>
            <p:nvPr/>
          </p:nvSpPr>
          <p:spPr bwMode="auto">
            <a:xfrm>
              <a:off x="5472" y="2016"/>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42" name="AutoShape 36"/>
            <p:cNvSpPr>
              <a:spLocks noChangeArrowheads="1"/>
            </p:cNvSpPr>
            <p:nvPr/>
          </p:nvSpPr>
          <p:spPr bwMode="auto">
            <a:xfrm>
              <a:off x="4992" y="1824"/>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43" name="AutoShape 37"/>
            <p:cNvSpPr>
              <a:spLocks noChangeArrowheads="1"/>
            </p:cNvSpPr>
            <p:nvPr/>
          </p:nvSpPr>
          <p:spPr bwMode="auto">
            <a:xfrm>
              <a:off x="4848" y="1872"/>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44" name="AutoShape 38"/>
            <p:cNvSpPr>
              <a:spLocks noChangeArrowheads="1"/>
            </p:cNvSpPr>
            <p:nvPr/>
          </p:nvSpPr>
          <p:spPr bwMode="auto">
            <a:xfrm>
              <a:off x="4656" y="1968"/>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45" name="AutoShape 39"/>
            <p:cNvSpPr>
              <a:spLocks noChangeArrowheads="1"/>
            </p:cNvSpPr>
            <p:nvPr/>
          </p:nvSpPr>
          <p:spPr bwMode="auto">
            <a:xfrm>
              <a:off x="4656" y="2304"/>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46" name="AutoShape 40"/>
            <p:cNvSpPr>
              <a:spLocks noChangeArrowheads="1"/>
            </p:cNvSpPr>
            <p:nvPr/>
          </p:nvSpPr>
          <p:spPr bwMode="auto">
            <a:xfrm>
              <a:off x="4704" y="2544"/>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47" name="AutoShape 41"/>
            <p:cNvSpPr>
              <a:spLocks noChangeArrowheads="1"/>
            </p:cNvSpPr>
            <p:nvPr/>
          </p:nvSpPr>
          <p:spPr bwMode="auto">
            <a:xfrm>
              <a:off x="5280" y="1920"/>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pic>
          <p:nvPicPr>
            <p:cNvPr id="123948" name="Picture 42" descr="ELECTWR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52" y="240"/>
              <a:ext cx="912"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49" name="Line 43"/>
            <p:cNvSpPr>
              <a:spLocks noChangeShapeType="1"/>
            </p:cNvSpPr>
            <p:nvPr/>
          </p:nvSpPr>
          <p:spPr bwMode="auto">
            <a:xfrm flipH="1">
              <a:off x="3780" y="273"/>
              <a:ext cx="228" cy="1806"/>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0" name="Line 44"/>
            <p:cNvSpPr>
              <a:spLocks noChangeShapeType="1"/>
            </p:cNvSpPr>
            <p:nvPr/>
          </p:nvSpPr>
          <p:spPr bwMode="auto">
            <a:xfrm>
              <a:off x="4008" y="306"/>
              <a:ext cx="228" cy="1773"/>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1" name="Line 45"/>
            <p:cNvSpPr>
              <a:spLocks noChangeShapeType="1"/>
            </p:cNvSpPr>
            <p:nvPr/>
          </p:nvSpPr>
          <p:spPr bwMode="auto">
            <a:xfrm>
              <a:off x="3894" y="1291"/>
              <a:ext cx="2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2" name="Line 46"/>
            <p:cNvSpPr>
              <a:spLocks noChangeShapeType="1"/>
            </p:cNvSpPr>
            <p:nvPr/>
          </p:nvSpPr>
          <p:spPr bwMode="auto">
            <a:xfrm>
              <a:off x="3856" y="1587"/>
              <a:ext cx="34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3" name="Line 47"/>
            <p:cNvSpPr>
              <a:spLocks noChangeShapeType="1"/>
            </p:cNvSpPr>
            <p:nvPr/>
          </p:nvSpPr>
          <p:spPr bwMode="auto">
            <a:xfrm>
              <a:off x="3818" y="1849"/>
              <a:ext cx="38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4" name="Line 48"/>
            <p:cNvSpPr>
              <a:spLocks noChangeShapeType="1"/>
            </p:cNvSpPr>
            <p:nvPr/>
          </p:nvSpPr>
          <p:spPr bwMode="auto">
            <a:xfrm>
              <a:off x="3856" y="1291"/>
              <a:ext cx="30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5" name="Line 49"/>
            <p:cNvSpPr>
              <a:spLocks noChangeShapeType="1"/>
            </p:cNvSpPr>
            <p:nvPr/>
          </p:nvSpPr>
          <p:spPr bwMode="auto">
            <a:xfrm>
              <a:off x="3590" y="995"/>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6" name="Line 50"/>
            <p:cNvSpPr>
              <a:spLocks noChangeShapeType="1"/>
            </p:cNvSpPr>
            <p:nvPr/>
          </p:nvSpPr>
          <p:spPr bwMode="auto">
            <a:xfrm>
              <a:off x="3628" y="568"/>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7" name="Line 51"/>
            <p:cNvSpPr>
              <a:spLocks noChangeShapeType="1"/>
            </p:cNvSpPr>
            <p:nvPr/>
          </p:nvSpPr>
          <p:spPr bwMode="auto">
            <a:xfrm>
              <a:off x="4388" y="568"/>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8" name="Line 52"/>
            <p:cNvSpPr>
              <a:spLocks noChangeShapeType="1"/>
            </p:cNvSpPr>
            <p:nvPr/>
          </p:nvSpPr>
          <p:spPr bwMode="auto">
            <a:xfrm>
              <a:off x="4426" y="798"/>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59" name="Line 53"/>
            <p:cNvSpPr>
              <a:spLocks noChangeShapeType="1"/>
            </p:cNvSpPr>
            <p:nvPr/>
          </p:nvSpPr>
          <p:spPr bwMode="auto">
            <a:xfrm>
              <a:off x="3894" y="1258"/>
              <a:ext cx="0" cy="1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60" name="Line 54"/>
            <p:cNvSpPr>
              <a:spLocks noChangeShapeType="1"/>
            </p:cNvSpPr>
            <p:nvPr/>
          </p:nvSpPr>
          <p:spPr bwMode="auto">
            <a:xfrm>
              <a:off x="4426" y="995"/>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61" name="Line 55"/>
            <p:cNvSpPr>
              <a:spLocks noChangeShapeType="1"/>
            </p:cNvSpPr>
            <p:nvPr/>
          </p:nvSpPr>
          <p:spPr bwMode="auto">
            <a:xfrm>
              <a:off x="3590" y="798"/>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62" name="Line 56"/>
            <p:cNvSpPr>
              <a:spLocks noChangeShapeType="1"/>
            </p:cNvSpPr>
            <p:nvPr/>
          </p:nvSpPr>
          <p:spPr bwMode="auto">
            <a:xfrm flipV="1">
              <a:off x="3628" y="437"/>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63" name="Line 57"/>
            <p:cNvSpPr>
              <a:spLocks noChangeShapeType="1"/>
            </p:cNvSpPr>
            <p:nvPr/>
          </p:nvSpPr>
          <p:spPr bwMode="auto">
            <a:xfrm>
              <a:off x="4046" y="437"/>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64" name="Line 58"/>
            <p:cNvSpPr>
              <a:spLocks noChangeShapeType="1"/>
            </p:cNvSpPr>
            <p:nvPr/>
          </p:nvSpPr>
          <p:spPr bwMode="auto">
            <a:xfrm flipV="1">
              <a:off x="3590" y="667"/>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65" name="Line 59"/>
            <p:cNvSpPr>
              <a:spLocks noChangeShapeType="1"/>
            </p:cNvSpPr>
            <p:nvPr/>
          </p:nvSpPr>
          <p:spPr bwMode="auto">
            <a:xfrm flipV="1">
              <a:off x="3590" y="864"/>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66" name="Line 60"/>
            <p:cNvSpPr>
              <a:spLocks noChangeShapeType="1"/>
            </p:cNvSpPr>
            <p:nvPr/>
          </p:nvSpPr>
          <p:spPr bwMode="auto">
            <a:xfrm>
              <a:off x="4084" y="667"/>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67" name="Line 61"/>
            <p:cNvSpPr>
              <a:spLocks noChangeShapeType="1"/>
            </p:cNvSpPr>
            <p:nvPr/>
          </p:nvSpPr>
          <p:spPr bwMode="auto">
            <a:xfrm>
              <a:off x="4084" y="864"/>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3968" name="AutoShape 62"/>
            <p:cNvSpPr>
              <a:spLocks noChangeArrowheads="1"/>
            </p:cNvSpPr>
            <p:nvPr/>
          </p:nvSpPr>
          <p:spPr bwMode="auto">
            <a:xfrm>
              <a:off x="4320" y="480"/>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69" name="AutoShape 63"/>
            <p:cNvSpPr>
              <a:spLocks noChangeArrowheads="1"/>
            </p:cNvSpPr>
            <p:nvPr/>
          </p:nvSpPr>
          <p:spPr bwMode="auto">
            <a:xfrm>
              <a:off x="3792" y="43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0" name="AutoShape 64"/>
            <p:cNvSpPr>
              <a:spLocks noChangeArrowheads="1"/>
            </p:cNvSpPr>
            <p:nvPr/>
          </p:nvSpPr>
          <p:spPr bwMode="auto">
            <a:xfrm>
              <a:off x="3552" y="480"/>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1" name="AutoShape 65"/>
            <p:cNvSpPr>
              <a:spLocks noChangeArrowheads="1"/>
            </p:cNvSpPr>
            <p:nvPr/>
          </p:nvSpPr>
          <p:spPr bwMode="auto">
            <a:xfrm>
              <a:off x="4080" y="816"/>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2" name="AutoShape 66"/>
            <p:cNvSpPr>
              <a:spLocks noChangeArrowheads="1"/>
            </p:cNvSpPr>
            <p:nvPr/>
          </p:nvSpPr>
          <p:spPr bwMode="auto">
            <a:xfrm>
              <a:off x="3600" y="91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3" name="AutoShape 67"/>
            <p:cNvSpPr>
              <a:spLocks noChangeArrowheads="1"/>
            </p:cNvSpPr>
            <p:nvPr/>
          </p:nvSpPr>
          <p:spPr bwMode="auto">
            <a:xfrm>
              <a:off x="4320" y="710"/>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4" name="AutoShape 68"/>
            <p:cNvSpPr>
              <a:spLocks noChangeArrowheads="1"/>
            </p:cNvSpPr>
            <p:nvPr/>
          </p:nvSpPr>
          <p:spPr bwMode="auto">
            <a:xfrm>
              <a:off x="4368" y="91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5" name="AutoShape 69"/>
            <p:cNvSpPr>
              <a:spLocks noChangeArrowheads="1"/>
            </p:cNvSpPr>
            <p:nvPr/>
          </p:nvSpPr>
          <p:spPr bwMode="auto">
            <a:xfrm>
              <a:off x="3696" y="67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6" name="AutoShape 70"/>
            <p:cNvSpPr>
              <a:spLocks noChangeArrowheads="1"/>
            </p:cNvSpPr>
            <p:nvPr/>
          </p:nvSpPr>
          <p:spPr bwMode="auto">
            <a:xfrm>
              <a:off x="4128" y="42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7" name="AutoShape 71"/>
            <p:cNvSpPr>
              <a:spLocks noChangeArrowheads="1"/>
            </p:cNvSpPr>
            <p:nvPr/>
          </p:nvSpPr>
          <p:spPr bwMode="auto">
            <a:xfrm>
              <a:off x="4128" y="624"/>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8" name="AutoShape 72"/>
            <p:cNvSpPr>
              <a:spLocks noChangeArrowheads="1"/>
            </p:cNvSpPr>
            <p:nvPr/>
          </p:nvSpPr>
          <p:spPr bwMode="auto">
            <a:xfrm>
              <a:off x="5232" y="2208"/>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79" name="Oval 73"/>
            <p:cNvSpPr>
              <a:spLocks noChangeArrowheads="1"/>
            </p:cNvSpPr>
            <p:nvPr/>
          </p:nvSpPr>
          <p:spPr bwMode="auto">
            <a:xfrm>
              <a:off x="5616" y="2400"/>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80" name="Oval 74"/>
            <p:cNvSpPr>
              <a:spLocks noChangeArrowheads="1"/>
            </p:cNvSpPr>
            <p:nvPr/>
          </p:nvSpPr>
          <p:spPr bwMode="auto">
            <a:xfrm>
              <a:off x="4512" y="2400"/>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81" name="Oval 75"/>
            <p:cNvSpPr>
              <a:spLocks noChangeArrowheads="1"/>
            </p:cNvSpPr>
            <p:nvPr/>
          </p:nvSpPr>
          <p:spPr bwMode="auto">
            <a:xfrm>
              <a:off x="4560" y="2688"/>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82" name="Oval 76"/>
            <p:cNvSpPr>
              <a:spLocks noChangeArrowheads="1"/>
            </p:cNvSpPr>
            <p:nvPr/>
          </p:nvSpPr>
          <p:spPr bwMode="auto">
            <a:xfrm>
              <a:off x="3552" y="768"/>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83" name="Oval 77"/>
            <p:cNvSpPr>
              <a:spLocks noChangeArrowheads="1"/>
            </p:cNvSpPr>
            <p:nvPr/>
          </p:nvSpPr>
          <p:spPr bwMode="auto">
            <a:xfrm>
              <a:off x="3552" y="960"/>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84" name="Oval 78"/>
            <p:cNvSpPr>
              <a:spLocks noChangeArrowheads="1"/>
            </p:cNvSpPr>
            <p:nvPr/>
          </p:nvSpPr>
          <p:spPr bwMode="auto">
            <a:xfrm>
              <a:off x="5616" y="2688"/>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85" name="Oval 79"/>
            <p:cNvSpPr>
              <a:spLocks noChangeArrowheads="1"/>
            </p:cNvSpPr>
            <p:nvPr/>
          </p:nvSpPr>
          <p:spPr bwMode="auto">
            <a:xfrm>
              <a:off x="4560" y="2064"/>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123986" name="Oval 80"/>
            <p:cNvSpPr>
              <a:spLocks noChangeArrowheads="1"/>
            </p:cNvSpPr>
            <p:nvPr/>
          </p:nvSpPr>
          <p:spPr bwMode="auto">
            <a:xfrm>
              <a:off x="4416" y="768"/>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grpSp>
      <p:pic>
        <p:nvPicPr>
          <p:cNvPr id="123910" name="Picture 81" descr="WILGOL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48200" y="4114800"/>
            <a:ext cx="3276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6418" name="Picture 82" descr="CHICKAD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47800" y="4800600"/>
            <a:ext cx="3352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12" name="Picture 83" descr="BTHRSH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8600" y="2897188"/>
            <a:ext cx="3657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13" name="Picture 84" descr="SFLYCATH"/>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92738" y="2751138"/>
            <a:ext cx="27876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9883621"/>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526341"/>
                                        </p:tgtEl>
                                      </p:cBhvr>
                                      <p:by x="150000" y="150000"/>
                                    </p:animScale>
                                  </p:childTnLst>
                                </p:cTn>
                              </p:par>
                              <p:par>
                                <p:cTn id="7" presetID="6" presetClass="emph" presetSubtype="0" fill="hold" nodeType="withEffect">
                                  <p:stCondLst>
                                    <p:cond delay="0"/>
                                  </p:stCondLst>
                                  <p:childTnLst>
                                    <p:animScale>
                                      <p:cBhvr>
                                        <p:cTn id="8" dur="2000" fill="hold"/>
                                        <p:tgtEl>
                                          <p:spTgt spid="526342"/>
                                        </p:tgtEl>
                                      </p:cBhvr>
                                      <p:by x="150000" y="150000"/>
                                    </p:animScale>
                                  </p:childTnLst>
                                </p:cTn>
                              </p:par>
                            </p:childTnLst>
                          </p:cTn>
                        </p:par>
                        <p:par>
                          <p:cTn id="9" fill="hold" nodeType="afterGroup">
                            <p:stCondLst>
                              <p:cond delay="2000"/>
                            </p:stCondLst>
                            <p:childTnLst>
                              <p:par>
                                <p:cTn id="10" presetID="63" presetClass="path" presetSubtype="0" accel="50000" decel="50000" fill="hold" nodeType="afterEffect">
                                  <p:stCondLst>
                                    <p:cond delay="0"/>
                                  </p:stCondLst>
                                  <p:childTnLst>
                                    <p:animMotion origin="layout" path="M 0 0  L 0.25 0  E" pathEditMode="relative" ptsTypes="">
                                      <p:cBhvr>
                                        <p:cTn id="11" dur="2000" fill="hold"/>
                                        <p:tgtEl>
                                          <p:spTgt spid="526341"/>
                                        </p:tgtEl>
                                        <p:attrNameLst>
                                          <p:attrName>ppt_x</p:attrName>
                                          <p:attrName>ppt_y</p:attrName>
                                        </p:attrNameLst>
                                      </p:cBhvr>
                                    </p:animMotion>
                                  </p:childTnLst>
                                </p:cTn>
                              </p:par>
                            </p:childTnLst>
                          </p:cTn>
                        </p:par>
                        <p:par>
                          <p:cTn id="12" fill="hold" nodeType="afterGroup">
                            <p:stCondLst>
                              <p:cond delay="4000"/>
                            </p:stCondLst>
                            <p:childTnLst>
                              <p:par>
                                <p:cTn id="13" presetID="63" presetClass="path" presetSubtype="0" accel="50000" decel="50000" fill="hold" nodeType="afterEffect">
                                  <p:stCondLst>
                                    <p:cond delay="0"/>
                                  </p:stCondLst>
                                  <p:childTnLst>
                                    <p:animMotion origin="layout" path="M 0 0  L 0.25 0  E" pathEditMode="relative" ptsTypes="">
                                      <p:cBhvr>
                                        <p:cTn id="14" dur="2000" fill="hold"/>
                                        <p:tgtEl>
                                          <p:spTgt spid="526342"/>
                                        </p:tgtEl>
                                        <p:attrNameLst>
                                          <p:attrName>ppt_x</p:attrName>
                                          <p:attrName>ppt_y</p:attrName>
                                        </p:attrNameLst>
                                      </p:cBhvr>
                                    </p:animMotion>
                                  </p:childTnLst>
                                </p:cTn>
                              </p:par>
                            </p:childTnLst>
                          </p:cTn>
                        </p:par>
                        <p:par>
                          <p:cTn id="15" fill="hold" nodeType="afterGroup">
                            <p:stCondLst>
                              <p:cond delay="6000"/>
                            </p:stCondLst>
                            <p:childTnLst>
                              <p:par>
                                <p:cTn id="16" presetID="4" presetClass="entr" presetSubtype="16" fill="hold" nodeType="afterEffect">
                                  <p:stCondLst>
                                    <p:cond delay="0"/>
                                  </p:stCondLst>
                                  <p:childTnLst>
                                    <p:set>
                                      <p:cBhvr>
                                        <p:cTn id="17" dur="1" fill="hold">
                                          <p:stCondLst>
                                            <p:cond delay="0"/>
                                          </p:stCondLst>
                                        </p:cTn>
                                        <p:tgtEl>
                                          <p:spTgt spid="526340"/>
                                        </p:tgtEl>
                                        <p:attrNameLst>
                                          <p:attrName>style.visibility</p:attrName>
                                        </p:attrNameLst>
                                      </p:cBhvr>
                                      <p:to>
                                        <p:strVal val="visible"/>
                                      </p:to>
                                    </p:set>
                                    <p:animEffect transition="in" filter="box(in)">
                                      <p:cBhvr>
                                        <p:cTn id="18" dur="500"/>
                                        <p:tgtEl>
                                          <p:spTgt spid="526340"/>
                                        </p:tgtEl>
                                      </p:cBhvr>
                                    </p:animEffect>
                                  </p:childTnLst>
                                </p:cTn>
                              </p:par>
                            </p:childTnLst>
                          </p:cTn>
                        </p:par>
                        <p:par>
                          <p:cTn id="19" fill="hold" nodeType="afterGroup">
                            <p:stCondLst>
                              <p:cond delay="6500"/>
                            </p:stCondLst>
                            <p:childTnLst>
                              <p:par>
                                <p:cTn id="20" presetID="8" presetClass="exit" presetSubtype="16" fill="hold" nodeType="afterEffect">
                                  <p:stCondLst>
                                    <p:cond delay="0"/>
                                  </p:stCondLst>
                                  <p:childTnLst>
                                    <p:animEffect transition="out" filter="diamond(in)">
                                      <p:cBhvr>
                                        <p:cTn id="21" dur="2000"/>
                                        <p:tgtEl>
                                          <p:spTgt spid="526340"/>
                                        </p:tgtEl>
                                      </p:cBhvr>
                                    </p:animEffect>
                                    <p:set>
                                      <p:cBhvr>
                                        <p:cTn id="22" dur="1" fill="hold">
                                          <p:stCondLst>
                                            <p:cond delay="1999"/>
                                          </p:stCondLst>
                                        </p:cTn>
                                        <p:tgtEl>
                                          <p:spTgt spid="526340"/>
                                        </p:tgtEl>
                                        <p:attrNameLst>
                                          <p:attrName>style.visibility</p:attrName>
                                        </p:attrNameLst>
                                      </p:cBhvr>
                                      <p:to>
                                        <p:strVal val="hidden"/>
                                      </p:to>
                                    </p:set>
                                    <p:cmd type="call" cmd="stop">
                                      <p:cBhvr>
                                        <p:cTn id="23" dur="1">
                                          <p:stCondLst>
                                            <p:cond delay="1999"/>
                                          </p:stCondLst>
                                        </p:cTn>
                                        <p:tgtEl>
                                          <p:spTgt spid="526340"/>
                                        </p:tgtEl>
                                      </p:cBhvr>
                                    </p:cmd>
                                  </p:childTnLst>
                                </p:cTn>
                              </p:par>
                            </p:childTnLst>
                          </p:cTn>
                        </p:par>
                        <p:par>
                          <p:cTn id="24" fill="hold" nodeType="afterGroup">
                            <p:stCondLst>
                              <p:cond delay="8500"/>
                            </p:stCondLst>
                            <p:childTnLst>
                              <p:par>
                                <p:cTn id="25" presetID="9"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20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5" presetClass="path" presetSubtype="0" accel="50000" decel="50000" fill="hold" nodeType="clickEffect">
                                  <p:stCondLst>
                                    <p:cond delay="0"/>
                                  </p:stCondLst>
                                  <p:childTnLst>
                                    <p:animMotion origin="layout" path="M 0 0  L -0.25 0  E" pathEditMode="relative" ptsTypes="">
                                      <p:cBhvr>
                                        <p:cTn id="31" dur="2000" fill="hold"/>
                                        <p:tgtEl>
                                          <p:spTgt spid="526418"/>
                                        </p:tgtEl>
                                        <p:attrNameLst>
                                          <p:attrName>ppt_x</p:attrName>
                                          <p:attrName>ppt_y</p:attrName>
                                        </p:attrNameLst>
                                      </p:cBhvr>
                                    </p:animMotion>
                                  </p:childTnLst>
                                </p:cTn>
                              </p:par>
                            </p:childTnLst>
                          </p:cTn>
                        </p:par>
                        <p:par>
                          <p:cTn id="32" fill="hold" nodeType="afterGroup">
                            <p:stCondLst>
                              <p:cond delay="2000"/>
                            </p:stCondLst>
                            <p:childTnLst>
                              <p:par>
                                <p:cTn id="33" presetID="42" presetClass="path" presetSubtype="0" accel="50000" decel="50000" fill="hold" nodeType="afterEffect">
                                  <p:stCondLst>
                                    <p:cond delay="0"/>
                                  </p:stCondLst>
                                  <p:childTnLst>
                                    <p:animMotion origin="layout" path="M -3.33333E-6 -8.23312E-7 L 0.02848 0.34413 " pathEditMode="relative" rAng="0" ptsTypes="AA">
                                      <p:cBhvr>
                                        <p:cTn id="34" dur="2000" fill="hold"/>
                                        <p:tgtEl>
                                          <p:spTgt spid="526341"/>
                                        </p:tgtEl>
                                        <p:attrNameLst>
                                          <p:attrName>ppt_x</p:attrName>
                                          <p:attrName>ppt_y</p:attrName>
                                        </p:attrNameLst>
                                      </p:cBhvr>
                                      <p:rCtr x="1424" y="17206"/>
                                    </p:animMotion>
                                  </p:childTnLst>
                                </p:cTn>
                              </p:par>
                              <p:par>
                                <p:cTn id="35" presetID="42" presetClass="path" presetSubtype="0" accel="50000" decel="50000" fill="hold" nodeType="withEffect">
                                  <p:stCondLst>
                                    <p:cond delay="0"/>
                                  </p:stCondLst>
                                  <p:childTnLst>
                                    <p:animMotion origin="layout" path="M 0.09462 0.05412 L 0.09462 0.38737 " pathEditMode="relative" rAng="0" ptsTypes="AA">
                                      <p:cBhvr>
                                        <p:cTn id="36" dur="2000" fill="hold"/>
                                        <p:tgtEl>
                                          <p:spTgt spid="526342"/>
                                        </p:tgtEl>
                                        <p:attrNameLst>
                                          <p:attrName>ppt_x</p:attrName>
                                          <p:attrName>ppt_y</p:attrName>
                                        </p:attrNameLst>
                                      </p:cBhvr>
                                      <p:rCtr x="0" y="16651"/>
                                    </p:animMotion>
                                  </p:childTnLst>
                                </p:cTn>
                              </p:par>
                            </p:childTnLst>
                          </p:cTn>
                        </p:par>
                      </p:childTnLst>
                    </p:cTn>
                  </p:par>
                </p:childTnLst>
              </p:cTn>
              <p:prevCondLst>
                <p:cond evt="onPrev" delay="0">
                  <p:tgtEl>
                    <p:sldTgt/>
                  </p:tgtEl>
                </p:cond>
              </p:prevCondLst>
              <p:nextCondLst>
                <p:cond evt="onNext" delay="0">
                  <p:tgtEl>
                    <p:sldTgt/>
                  </p:tgtEl>
                </p:cond>
              </p:nextCondLst>
            </p:seq>
            <p:video>
              <p:cMediaNode>
                <p:cTn id="37" fill="hold" display="0">
                  <p:stCondLst>
                    <p:cond delay="indefinite"/>
                  </p:stCondLst>
                  <p:endCondLst>
                    <p:cond evt="onNext" delay="0">
                      <p:tgtEl>
                        <p:sldTgt/>
                      </p:tgtEl>
                    </p:cond>
                    <p:cond evt="onPrev" delay="0">
                      <p:tgtEl>
                        <p:sldTgt/>
                      </p:tgtEl>
                    </p:cond>
                  </p:endCondLst>
                </p:cTn>
                <p:tgtEl>
                  <p:spTgt spid="526340"/>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231776" y="2354263"/>
            <a:ext cx="87217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p>
            <a:pPr algn="just" defTabSz="913990" fontAlgn="base">
              <a:spcBef>
                <a:spcPct val="0"/>
              </a:spcBef>
              <a:spcAft>
                <a:spcPct val="0"/>
              </a:spcAft>
            </a:pPr>
            <a:r>
              <a:rPr lang="vi-VN" sz="2600">
                <a:solidFill>
                  <a:prstClr val="black"/>
                </a:solidFill>
                <a:latin typeface="Times New Roman" pitchFamily="18" charset="0"/>
                <a:cs typeface="Times New Roman" pitchFamily="18" charset="0"/>
              </a:rPr>
              <a:t> </a:t>
            </a:r>
            <a:r>
              <a:rPr lang="en-US" sz="2600">
                <a:solidFill>
                  <a:prstClr val="black"/>
                </a:solidFill>
                <a:latin typeface="Times New Roman" pitchFamily="18" charset="0"/>
                <a:cs typeface="Times New Roman" pitchFamily="18" charset="0"/>
              </a:rPr>
              <a:t>       </a:t>
            </a:r>
            <a:r>
              <a:rPr lang="vi-VN" sz="2800">
                <a:solidFill>
                  <a:prstClr val="black"/>
                </a:solidFill>
                <a:latin typeface="Times New Roman" pitchFamily="18" charset="0"/>
                <a:cs typeface="Times New Roman" pitchFamily="18" charset="0"/>
              </a:rPr>
              <a:t>Ngày xưa có cô Hơ Bia đẹp nhưng rất lười, lại không </a:t>
            </a:r>
            <a:r>
              <a:rPr lang="en-US" sz="2800">
                <a:solidFill>
                  <a:prstClr val="black"/>
                </a:solidFill>
                <a:latin typeface="Times New Roman" pitchFamily="18" charset="0"/>
                <a:cs typeface="Times New Roman" pitchFamily="18" charset="0"/>
              </a:rPr>
              <a:t>b</a:t>
            </a:r>
            <a:r>
              <a:rPr lang="vi-VN" sz="2800">
                <a:solidFill>
                  <a:prstClr val="black"/>
                </a:solidFill>
                <a:latin typeface="Times New Roman" pitchFamily="18" charset="0"/>
                <a:cs typeface="Times New Roman" pitchFamily="18" charset="0"/>
              </a:rPr>
              <a:t>iết yêu quý cơm gạo. Một hôm, Hơ Bia ăn cơm để cơm đổ vãi lung tung. Thấy vậy, cơm hỏi:</a:t>
            </a:r>
          </a:p>
          <a:p>
            <a:pPr algn="just" defTabSz="913990" fontAlgn="base">
              <a:spcBef>
                <a:spcPct val="0"/>
              </a:spcBef>
              <a:spcAft>
                <a:spcPct val="0"/>
              </a:spcAft>
            </a:pPr>
            <a:r>
              <a:rPr lang="vi-VN" sz="2800">
                <a:solidFill>
                  <a:prstClr val="black"/>
                </a:solidFill>
                <a:latin typeface="Times New Roman" pitchFamily="18" charset="0"/>
                <a:cs typeface="Times New Roman" pitchFamily="18" charset="0"/>
              </a:rPr>
              <a:t>     - </a:t>
            </a:r>
            <a:r>
              <a:rPr lang="vi-VN" sz="2800" b="1">
                <a:solidFill>
                  <a:prstClr val="black"/>
                </a:solidFill>
                <a:latin typeface="Times New Roman" pitchFamily="18" charset="0"/>
                <a:cs typeface="Times New Roman" pitchFamily="18" charset="0"/>
              </a:rPr>
              <a:t>Chị</a:t>
            </a:r>
            <a:r>
              <a:rPr lang="vi-VN" sz="2800">
                <a:solidFill>
                  <a:prstClr val="black"/>
                </a:solidFill>
                <a:latin typeface="Times New Roman" pitchFamily="18" charset="0"/>
                <a:cs typeface="Times New Roman" pitchFamily="18" charset="0"/>
              </a:rPr>
              <a:t> đẹp là nhờ cơm gạo, sao </a:t>
            </a:r>
            <a:r>
              <a:rPr lang="vi-VN" sz="2800" b="1">
                <a:solidFill>
                  <a:prstClr val="black"/>
                </a:solidFill>
                <a:latin typeface="Times New Roman" pitchFamily="18" charset="0"/>
                <a:cs typeface="Times New Roman" pitchFamily="18" charset="0"/>
              </a:rPr>
              <a:t>chị</a:t>
            </a:r>
            <a:r>
              <a:rPr lang="vi-VN" sz="2800">
                <a:solidFill>
                  <a:prstClr val="black"/>
                </a:solidFill>
                <a:latin typeface="Times New Roman" pitchFamily="18" charset="0"/>
                <a:cs typeface="Times New Roman" pitchFamily="18" charset="0"/>
              </a:rPr>
              <a:t> khinh rẻ </a:t>
            </a:r>
            <a:r>
              <a:rPr lang="vi-VN" sz="2800" b="1">
                <a:solidFill>
                  <a:prstClr val="black"/>
                </a:solidFill>
                <a:latin typeface="Times New Roman" pitchFamily="18" charset="0"/>
                <a:cs typeface="Times New Roman" pitchFamily="18" charset="0"/>
              </a:rPr>
              <a:t>chúng tôi</a:t>
            </a:r>
            <a:r>
              <a:rPr lang="vi-VN" sz="2800">
                <a:solidFill>
                  <a:prstClr val="black"/>
                </a:solidFill>
                <a:latin typeface="Times New Roman" pitchFamily="18" charset="0"/>
                <a:cs typeface="Times New Roman" pitchFamily="18" charset="0"/>
              </a:rPr>
              <a:t> thế?</a:t>
            </a:r>
          </a:p>
          <a:p>
            <a:pPr algn="just" defTabSz="913990" fontAlgn="base">
              <a:spcBef>
                <a:spcPct val="0"/>
              </a:spcBef>
              <a:spcAft>
                <a:spcPct val="0"/>
              </a:spcAft>
            </a:pPr>
            <a:r>
              <a:rPr lang="vi-VN" sz="2800">
                <a:solidFill>
                  <a:prstClr val="black"/>
                </a:solidFill>
                <a:latin typeface="Times New Roman" pitchFamily="18" charset="0"/>
                <a:cs typeface="Times New Roman" pitchFamily="18" charset="0"/>
              </a:rPr>
              <a:t>     Hơ Bia giận dữ:</a:t>
            </a:r>
          </a:p>
          <a:p>
            <a:pPr algn="just" defTabSz="913990" fontAlgn="base">
              <a:spcBef>
                <a:spcPct val="0"/>
              </a:spcBef>
              <a:spcAft>
                <a:spcPct val="0"/>
              </a:spcAft>
            </a:pPr>
            <a:r>
              <a:rPr lang="vi-VN" sz="2800">
                <a:solidFill>
                  <a:prstClr val="black"/>
                </a:solidFill>
                <a:latin typeface="Times New Roman" pitchFamily="18" charset="0"/>
                <a:cs typeface="Times New Roman" pitchFamily="18" charset="0"/>
              </a:rPr>
              <a:t>     - </a:t>
            </a:r>
            <a:r>
              <a:rPr lang="vi-VN" sz="2800" b="1">
                <a:solidFill>
                  <a:prstClr val="black"/>
                </a:solidFill>
                <a:latin typeface="Times New Roman" pitchFamily="18" charset="0"/>
                <a:cs typeface="Times New Roman" pitchFamily="18" charset="0"/>
              </a:rPr>
              <a:t>Ta</a:t>
            </a:r>
            <a:r>
              <a:rPr lang="vi-VN" sz="2800">
                <a:solidFill>
                  <a:prstClr val="black"/>
                </a:solidFill>
                <a:latin typeface="Times New Roman" pitchFamily="18" charset="0"/>
                <a:cs typeface="Times New Roman" pitchFamily="18" charset="0"/>
              </a:rPr>
              <a:t> đẹp là do công cha công mẹ, chứ đâu nhờ </a:t>
            </a:r>
            <a:r>
              <a:rPr lang="vi-VN" sz="2800" b="1">
                <a:solidFill>
                  <a:prstClr val="black"/>
                </a:solidFill>
                <a:latin typeface="Times New Roman" pitchFamily="18" charset="0"/>
                <a:cs typeface="Times New Roman" pitchFamily="18" charset="0"/>
              </a:rPr>
              <a:t>các ngươi</a:t>
            </a:r>
            <a:r>
              <a:rPr lang="vi-VN" sz="2800">
                <a:solidFill>
                  <a:prstClr val="black"/>
                </a:solidFill>
                <a:latin typeface="Times New Roman" pitchFamily="18" charset="0"/>
                <a:cs typeface="Times New Roman" pitchFamily="18" charset="0"/>
              </a:rPr>
              <a:t>.</a:t>
            </a:r>
          </a:p>
          <a:p>
            <a:pPr algn="just" defTabSz="913990" fontAlgn="base">
              <a:spcBef>
                <a:spcPct val="0"/>
              </a:spcBef>
              <a:spcAft>
                <a:spcPct val="0"/>
              </a:spcAft>
            </a:pPr>
            <a:r>
              <a:rPr lang="en-US" sz="2800">
                <a:solidFill>
                  <a:prstClr val="black"/>
                </a:solidFill>
                <a:latin typeface="Times New Roman" pitchFamily="18" charset="0"/>
                <a:cs typeface="Times New Roman" pitchFamily="18" charset="0"/>
              </a:rPr>
              <a:t>     Nghe nói vậy, thóc gạo tức lắm. Đêm khuya, </a:t>
            </a:r>
            <a:r>
              <a:rPr lang="en-US" sz="2800" b="1">
                <a:solidFill>
                  <a:prstClr val="black"/>
                </a:solidFill>
                <a:latin typeface="Times New Roman" pitchFamily="18" charset="0"/>
                <a:cs typeface="Times New Roman" pitchFamily="18" charset="0"/>
              </a:rPr>
              <a:t>chúng</a:t>
            </a:r>
            <a:r>
              <a:rPr lang="en-US" sz="2800">
                <a:solidFill>
                  <a:prstClr val="black"/>
                </a:solidFill>
                <a:latin typeface="Times New Roman" pitchFamily="18" charset="0"/>
                <a:cs typeface="Times New Roman" pitchFamily="18" charset="0"/>
              </a:rPr>
              <a:t> rủ nhau bỏ cả vào rừng.  </a:t>
            </a:r>
          </a:p>
          <a:p>
            <a:pPr algn="r" defTabSz="913990" fontAlgn="base">
              <a:spcBef>
                <a:spcPct val="0"/>
              </a:spcBef>
              <a:spcAft>
                <a:spcPct val="0"/>
              </a:spcAft>
            </a:pPr>
            <a:r>
              <a:rPr lang="en-US" sz="2600">
                <a:solidFill>
                  <a:prstClr val="black"/>
                </a:solidFill>
                <a:latin typeface="Times New Roman" pitchFamily="18" charset="0"/>
                <a:cs typeface="Times New Roman" pitchFamily="18" charset="0"/>
              </a:rPr>
              <a:t>                                                                </a:t>
            </a:r>
          </a:p>
        </p:txBody>
      </p:sp>
      <p:sp>
        <p:nvSpPr>
          <p:cNvPr id="5" name="Rectangle 8"/>
          <p:cNvSpPr>
            <a:spLocks noChangeArrowheads="1"/>
          </p:cNvSpPr>
          <p:nvPr/>
        </p:nvSpPr>
        <p:spPr bwMode="auto">
          <a:xfrm>
            <a:off x="166689" y="422281"/>
            <a:ext cx="8721725" cy="2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p>
            <a:pPr algn="just" defTabSz="913990" fontAlgn="base">
              <a:spcBef>
                <a:spcPct val="0"/>
              </a:spcBef>
              <a:spcAft>
                <a:spcPct val="0"/>
              </a:spcAft>
            </a:pPr>
            <a:r>
              <a:rPr lang="en-US" sz="3200" b="1">
                <a:solidFill>
                  <a:prstClr val="black"/>
                </a:solidFill>
                <a:latin typeface="Times New Roman" pitchFamily="18" charset="0"/>
                <a:cs typeface="Times New Roman" pitchFamily="18" charset="0"/>
              </a:rPr>
              <a:t>1. </a:t>
            </a:r>
            <a:r>
              <a:rPr lang="vi-VN" sz="3200" b="1">
                <a:solidFill>
                  <a:prstClr val="black"/>
                </a:solidFill>
                <a:latin typeface="Times New Roman" pitchFamily="18" charset="0"/>
                <a:cs typeface="Times New Roman" pitchFamily="18" charset="0"/>
              </a:rPr>
              <a:t>Trong số các từ xưng hô được in đậm dưới đây, những từ nào chỉ người nói? Những từ nào chỉ người nghe? Từ nào chỉ người hay vật được nhắc tới?</a:t>
            </a:r>
          </a:p>
        </p:txBody>
      </p:sp>
      <p:sp>
        <p:nvSpPr>
          <p:cNvPr id="6" name="Text Box 3"/>
          <p:cNvSpPr txBox="1">
            <a:spLocks noChangeArrowheads="1"/>
          </p:cNvSpPr>
          <p:nvPr/>
        </p:nvSpPr>
        <p:spPr bwMode="auto">
          <a:xfrm>
            <a:off x="161925" y="-60317"/>
            <a:ext cx="2514600" cy="58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0" fontAlgn="base" hangingPunct="0">
              <a:spcBef>
                <a:spcPct val="50000"/>
              </a:spcBef>
              <a:spcAft>
                <a:spcPct val="0"/>
              </a:spcAft>
            </a:pPr>
            <a:r>
              <a:rPr lang="en-US" sz="2400" b="1">
                <a:solidFill>
                  <a:srgbClr val="0000FF"/>
                </a:solidFill>
                <a:latin typeface="Times New Roman" pitchFamily="18" charset="0"/>
                <a:cs typeface="Times New Roman" pitchFamily="18" charset="0"/>
              </a:rPr>
              <a:t> </a:t>
            </a:r>
            <a:r>
              <a:rPr lang="en-US" sz="3200" b="1">
                <a:solidFill>
                  <a:srgbClr val="0000FF"/>
                </a:solidFill>
                <a:latin typeface="Times New Roman" pitchFamily="18" charset="0"/>
                <a:cs typeface="Times New Roman" pitchFamily="18" charset="0"/>
              </a:rPr>
              <a:t>I - Nhận xét</a:t>
            </a:r>
          </a:p>
        </p:txBody>
      </p:sp>
    </p:spTree>
    <p:extLst>
      <p:ext uri="{BB962C8B-B14F-4D97-AF65-F5344CB8AC3E}">
        <p14:creationId xmlns:p14="http://schemas.microsoft.com/office/powerpoint/2010/main" val="994804918"/>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9"/>
          <p:cNvSpPr>
            <a:spLocks noChangeArrowheads="1"/>
          </p:cNvSpPr>
          <p:nvPr/>
        </p:nvSpPr>
        <p:spPr bwMode="auto">
          <a:xfrm>
            <a:off x="230189" y="2014541"/>
            <a:ext cx="8721725" cy="369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p>
            <a:pPr algn="just" defTabSz="913990" fontAlgn="base">
              <a:spcBef>
                <a:spcPct val="0"/>
              </a:spcBef>
              <a:spcAft>
                <a:spcPct val="0"/>
              </a:spcAft>
            </a:pPr>
            <a:r>
              <a:rPr lang="vi-VN" sz="2600" dirty="0">
                <a:solidFill>
                  <a:prstClr val="black"/>
                </a:solidFill>
                <a:latin typeface="Times New Roman" pitchFamily="18" charset="0"/>
                <a:cs typeface="Times New Roman" pitchFamily="18" charset="0"/>
              </a:rPr>
              <a:t> </a:t>
            </a:r>
            <a:r>
              <a:rPr lang="en-US" sz="2600" dirty="0">
                <a:solidFill>
                  <a:prstClr val="black"/>
                </a:solidFill>
                <a:latin typeface="Times New Roman" pitchFamily="18" charset="0"/>
                <a:cs typeface="Times New Roman" pitchFamily="18" charset="0"/>
              </a:rPr>
              <a:t>       </a:t>
            </a:r>
            <a:r>
              <a:rPr lang="vi-VN" sz="2600" dirty="0">
                <a:solidFill>
                  <a:prstClr val="black"/>
                </a:solidFill>
                <a:latin typeface="Times New Roman" pitchFamily="18" charset="0"/>
                <a:cs typeface="Times New Roman" pitchFamily="18" charset="0"/>
              </a:rPr>
              <a:t>Ngày xưa có cô Hơ Bia đẹp nhưng rất lười, lại không </a:t>
            </a:r>
            <a:r>
              <a:rPr lang="en-US" sz="2600" dirty="0">
                <a:solidFill>
                  <a:prstClr val="black"/>
                </a:solidFill>
                <a:latin typeface="Times New Roman" pitchFamily="18" charset="0"/>
                <a:cs typeface="Times New Roman" pitchFamily="18" charset="0"/>
              </a:rPr>
              <a:t>b</a:t>
            </a:r>
            <a:r>
              <a:rPr lang="vi-VN" sz="2600" dirty="0">
                <a:solidFill>
                  <a:prstClr val="black"/>
                </a:solidFill>
                <a:latin typeface="Times New Roman" pitchFamily="18" charset="0"/>
                <a:cs typeface="Times New Roman" pitchFamily="18" charset="0"/>
              </a:rPr>
              <a:t>iết yêu quý cơm gạo. Một hôm, Hơ Bia ăn cơm để cơm đổ vãi lung tung. Thấy vậy, cơm hỏi:</a:t>
            </a:r>
          </a:p>
          <a:p>
            <a:pPr algn="just" defTabSz="913990" fontAlgn="base">
              <a:spcBef>
                <a:spcPct val="0"/>
              </a:spcBef>
              <a:spcAft>
                <a:spcPct val="0"/>
              </a:spcAft>
            </a:pPr>
            <a:r>
              <a:rPr lang="vi-VN" sz="2600" dirty="0">
                <a:solidFill>
                  <a:prstClr val="black"/>
                </a:solidFill>
                <a:latin typeface="Times New Roman" pitchFamily="18" charset="0"/>
                <a:cs typeface="Times New Roman" pitchFamily="18" charset="0"/>
              </a:rPr>
              <a:t>     - </a:t>
            </a:r>
            <a:r>
              <a:rPr lang="vi-VN" sz="2600" b="1" dirty="0">
                <a:solidFill>
                  <a:prstClr val="black"/>
                </a:solidFill>
                <a:latin typeface="Times New Roman" pitchFamily="18" charset="0"/>
                <a:cs typeface="Times New Roman" pitchFamily="18" charset="0"/>
              </a:rPr>
              <a:t>Chị</a:t>
            </a:r>
            <a:r>
              <a:rPr lang="vi-VN" sz="2600" dirty="0">
                <a:solidFill>
                  <a:prstClr val="black"/>
                </a:solidFill>
                <a:latin typeface="Times New Roman" pitchFamily="18" charset="0"/>
                <a:cs typeface="Times New Roman" pitchFamily="18" charset="0"/>
              </a:rPr>
              <a:t> đẹp là nhờ cơm gạo, sao </a:t>
            </a:r>
            <a:r>
              <a:rPr lang="vi-VN" sz="2600" b="1" dirty="0">
                <a:solidFill>
                  <a:prstClr val="black"/>
                </a:solidFill>
                <a:latin typeface="Times New Roman" pitchFamily="18" charset="0"/>
                <a:cs typeface="Times New Roman" pitchFamily="18" charset="0"/>
              </a:rPr>
              <a:t>chị</a:t>
            </a:r>
            <a:r>
              <a:rPr lang="vi-VN" sz="2600" dirty="0">
                <a:solidFill>
                  <a:prstClr val="black"/>
                </a:solidFill>
                <a:latin typeface="Times New Roman" pitchFamily="18" charset="0"/>
                <a:cs typeface="Times New Roman" pitchFamily="18" charset="0"/>
              </a:rPr>
              <a:t> khinh rẻ </a:t>
            </a:r>
            <a:r>
              <a:rPr lang="vi-VN" sz="2600" b="1" dirty="0">
                <a:solidFill>
                  <a:prstClr val="black"/>
                </a:solidFill>
                <a:latin typeface="Times New Roman" pitchFamily="18" charset="0"/>
                <a:cs typeface="Times New Roman" pitchFamily="18" charset="0"/>
              </a:rPr>
              <a:t>chúng tôi</a:t>
            </a:r>
            <a:r>
              <a:rPr lang="vi-VN" sz="2600" dirty="0">
                <a:solidFill>
                  <a:prstClr val="black"/>
                </a:solidFill>
                <a:latin typeface="Times New Roman" pitchFamily="18" charset="0"/>
                <a:cs typeface="Times New Roman" pitchFamily="18" charset="0"/>
              </a:rPr>
              <a:t> thế?</a:t>
            </a:r>
          </a:p>
          <a:p>
            <a:pPr algn="just" defTabSz="913990" fontAlgn="base">
              <a:spcBef>
                <a:spcPct val="0"/>
              </a:spcBef>
              <a:spcAft>
                <a:spcPct val="0"/>
              </a:spcAft>
            </a:pPr>
            <a:r>
              <a:rPr lang="vi-VN" sz="2600" dirty="0">
                <a:solidFill>
                  <a:prstClr val="black"/>
                </a:solidFill>
                <a:latin typeface="Times New Roman" pitchFamily="18" charset="0"/>
                <a:cs typeface="Times New Roman" pitchFamily="18" charset="0"/>
              </a:rPr>
              <a:t>     Hơ Bia giận dữ:</a:t>
            </a:r>
          </a:p>
          <a:p>
            <a:pPr algn="just" defTabSz="913990" fontAlgn="base">
              <a:spcBef>
                <a:spcPct val="0"/>
              </a:spcBef>
              <a:spcAft>
                <a:spcPct val="0"/>
              </a:spcAft>
            </a:pPr>
            <a:r>
              <a:rPr lang="vi-VN" sz="2600" dirty="0">
                <a:solidFill>
                  <a:prstClr val="black"/>
                </a:solidFill>
                <a:latin typeface="Times New Roman" pitchFamily="18" charset="0"/>
                <a:cs typeface="Times New Roman" pitchFamily="18" charset="0"/>
              </a:rPr>
              <a:t>     - </a:t>
            </a:r>
            <a:r>
              <a:rPr lang="vi-VN" sz="2600" b="1" dirty="0">
                <a:solidFill>
                  <a:prstClr val="black"/>
                </a:solidFill>
                <a:latin typeface="Times New Roman" pitchFamily="18" charset="0"/>
                <a:cs typeface="Times New Roman" pitchFamily="18" charset="0"/>
              </a:rPr>
              <a:t>Ta</a:t>
            </a:r>
            <a:r>
              <a:rPr lang="vi-VN" sz="2600" dirty="0">
                <a:solidFill>
                  <a:prstClr val="black"/>
                </a:solidFill>
                <a:latin typeface="Times New Roman" pitchFamily="18" charset="0"/>
                <a:cs typeface="Times New Roman" pitchFamily="18" charset="0"/>
              </a:rPr>
              <a:t> đẹp là do công cha công mẹ, chứ đâu nhờ </a:t>
            </a:r>
            <a:r>
              <a:rPr lang="vi-VN" sz="2600" b="1" dirty="0">
                <a:solidFill>
                  <a:prstClr val="black"/>
                </a:solidFill>
                <a:latin typeface="Times New Roman" pitchFamily="18" charset="0"/>
                <a:cs typeface="Times New Roman" pitchFamily="18" charset="0"/>
              </a:rPr>
              <a:t>các ngươi</a:t>
            </a:r>
            <a:r>
              <a:rPr lang="vi-VN" sz="2600" dirty="0">
                <a:solidFill>
                  <a:prstClr val="black"/>
                </a:solidFill>
                <a:latin typeface="Times New Roman" pitchFamily="18" charset="0"/>
                <a:cs typeface="Times New Roman" pitchFamily="18" charset="0"/>
              </a:rPr>
              <a:t>.</a:t>
            </a:r>
          </a:p>
          <a:p>
            <a:pPr algn="just" defTabSz="913990" fontAlgn="base">
              <a:spcBef>
                <a:spcPct val="0"/>
              </a:spcBef>
              <a:spcAft>
                <a:spcPct val="0"/>
              </a:spcAft>
            </a:pPr>
            <a:r>
              <a:rPr lang="en-US" sz="2600" dirty="0">
                <a:solidFill>
                  <a:prstClr val="black"/>
                </a:solidFill>
                <a:latin typeface="Times New Roman" pitchFamily="18" charset="0"/>
                <a:cs typeface="Times New Roman" pitchFamily="18" charset="0"/>
              </a:rPr>
              <a:t>     Nghe nói vậy, thóc gạo tức lắm. Đêm khuya, </a:t>
            </a:r>
            <a:r>
              <a:rPr lang="en-US" sz="2600" b="1" dirty="0">
                <a:solidFill>
                  <a:prstClr val="black"/>
                </a:solidFill>
                <a:latin typeface="Times New Roman" pitchFamily="18" charset="0"/>
                <a:cs typeface="Times New Roman" pitchFamily="18" charset="0"/>
              </a:rPr>
              <a:t>chúng</a:t>
            </a:r>
            <a:r>
              <a:rPr lang="en-US" sz="2600" dirty="0">
                <a:solidFill>
                  <a:prstClr val="black"/>
                </a:solidFill>
                <a:latin typeface="Times New Roman" pitchFamily="18" charset="0"/>
                <a:cs typeface="Times New Roman" pitchFamily="18" charset="0"/>
              </a:rPr>
              <a:t> rủ nhau bỏ cả vào rừng.  </a:t>
            </a:r>
          </a:p>
          <a:p>
            <a:pPr algn="r" defTabSz="913990" fontAlgn="base">
              <a:spcBef>
                <a:spcPct val="0"/>
              </a:spcBef>
              <a:spcAft>
                <a:spcPct val="0"/>
              </a:spcAft>
            </a:pPr>
            <a:r>
              <a:rPr lang="en-US" sz="2600" dirty="0">
                <a:solidFill>
                  <a:prstClr val="black"/>
                </a:solidFill>
                <a:latin typeface="Times New Roman" pitchFamily="18" charset="0"/>
                <a:cs typeface="Times New Roman" pitchFamily="18" charset="0"/>
              </a:rPr>
              <a:t>Theo Truyện cổ Ê-đê                                                                 </a:t>
            </a:r>
          </a:p>
        </p:txBody>
      </p:sp>
      <p:sp>
        <p:nvSpPr>
          <p:cNvPr id="112643" name="Rectangle 8"/>
          <p:cNvSpPr>
            <a:spLocks noChangeArrowheads="1"/>
          </p:cNvSpPr>
          <p:nvPr/>
        </p:nvSpPr>
        <p:spPr bwMode="auto">
          <a:xfrm>
            <a:off x="228601" y="423874"/>
            <a:ext cx="8721725" cy="1292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p>
            <a:pPr algn="just" defTabSz="913990" fontAlgn="base">
              <a:spcBef>
                <a:spcPct val="0"/>
              </a:spcBef>
              <a:spcAft>
                <a:spcPct val="0"/>
              </a:spcAft>
            </a:pPr>
            <a:r>
              <a:rPr lang="en-US" sz="2600" b="1" dirty="0">
                <a:solidFill>
                  <a:prstClr val="black"/>
                </a:solidFill>
                <a:latin typeface="Times New Roman" pitchFamily="18" charset="0"/>
                <a:cs typeface="Times New Roman" pitchFamily="18" charset="0"/>
              </a:rPr>
              <a:t>1. </a:t>
            </a:r>
            <a:r>
              <a:rPr lang="vi-VN" sz="2600" b="1" dirty="0">
                <a:solidFill>
                  <a:prstClr val="black"/>
                </a:solidFill>
                <a:latin typeface="Times New Roman" pitchFamily="18" charset="0"/>
                <a:cs typeface="Times New Roman" pitchFamily="18" charset="0"/>
              </a:rPr>
              <a:t>Trong số các từ xưng hô được in đậm dưới đây, những từ nào chỉ người nói? Những từ nào chỉ người nghe? Từ nào chỉ người hay vật được nhắc tới?</a:t>
            </a:r>
          </a:p>
        </p:txBody>
      </p:sp>
      <p:sp>
        <p:nvSpPr>
          <p:cNvPr id="112644" name="Text Box 18"/>
          <p:cNvSpPr txBox="1">
            <a:spLocks noChangeArrowheads="1"/>
          </p:cNvSpPr>
          <p:nvPr/>
        </p:nvSpPr>
        <p:spPr bwMode="auto">
          <a:xfrm>
            <a:off x="228600" y="2819405"/>
            <a:ext cx="4191000" cy="3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0" fontAlgn="base" hangingPunct="0">
              <a:spcBef>
                <a:spcPct val="50000"/>
              </a:spcBef>
              <a:spcAft>
                <a:spcPct val="0"/>
              </a:spcAft>
            </a:pPr>
            <a:endParaRPr lang="vi-VN" sz="1800">
              <a:solidFill>
                <a:srgbClr val="3333FF"/>
              </a:solidFill>
              <a:latin typeface="Tahoma" pitchFamily="34" charset="0"/>
              <a:cs typeface="Arial" pitchFamily="34" charset="0"/>
            </a:endParaRPr>
          </a:p>
        </p:txBody>
      </p:sp>
      <p:sp>
        <p:nvSpPr>
          <p:cNvPr id="112645" name="Text Box 3"/>
          <p:cNvSpPr txBox="1">
            <a:spLocks noChangeArrowheads="1"/>
          </p:cNvSpPr>
          <p:nvPr/>
        </p:nvSpPr>
        <p:spPr bwMode="auto">
          <a:xfrm>
            <a:off x="176213" y="11117"/>
            <a:ext cx="2514600"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0" fontAlgn="base" hangingPunct="0">
              <a:spcBef>
                <a:spcPct val="50000"/>
              </a:spcBef>
              <a:spcAft>
                <a:spcPct val="0"/>
              </a:spcAft>
            </a:pPr>
            <a:r>
              <a:rPr lang="en-US" sz="2400" b="1">
                <a:solidFill>
                  <a:srgbClr val="0000FF"/>
                </a:solidFill>
                <a:latin typeface="Times New Roman" pitchFamily="18" charset="0"/>
                <a:cs typeface="Times New Roman" pitchFamily="18" charset="0"/>
              </a:rPr>
              <a:t> I - Nhận xét</a:t>
            </a:r>
          </a:p>
        </p:txBody>
      </p:sp>
      <p:sp>
        <p:nvSpPr>
          <p:cNvPr id="581650" name="Line 18"/>
          <p:cNvSpPr>
            <a:spLocks noChangeShapeType="1"/>
          </p:cNvSpPr>
          <p:nvPr/>
        </p:nvSpPr>
        <p:spPr bwMode="auto">
          <a:xfrm>
            <a:off x="328614" y="1624013"/>
            <a:ext cx="12858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581652" name="Line 20"/>
          <p:cNvSpPr>
            <a:spLocks noChangeShapeType="1"/>
          </p:cNvSpPr>
          <p:nvPr/>
        </p:nvSpPr>
        <p:spPr bwMode="auto">
          <a:xfrm>
            <a:off x="1717675" y="889000"/>
            <a:ext cx="19970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581653" name="Line 21"/>
          <p:cNvSpPr>
            <a:spLocks noChangeShapeType="1"/>
          </p:cNvSpPr>
          <p:nvPr/>
        </p:nvSpPr>
        <p:spPr bwMode="auto">
          <a:xfrm flipV="1">
            <a:off x="5359411" y="1239838"/>
            <a:ext cx="224631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3" name="Line 20"/>
          <p:cNvSpPr>
            <a:spLocks noChangeShapeType="1"/>
          </p:cNvSpPr>
          <p:nvPr/>
        </p:nvSpPr>
        <p:spPr bwMode="auto">
          <a:xfrm flipV="1">
            <a:off x="6553200" y="3581400"/>
            <a:ext cx="12573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4" name="Line 20"/>
          <p:cNvSpPr>
            <a:spLocks noChangeShapeType="1"/>
          </p:cNvSpPr>
          <p:nvPr/>
        </p:nvSpPr>
        <p:spPr bwMode="auto">
          <a:xfrm>
            <a:off x="879475" y="4389438"/>
            <a:ext cx="43973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5" name="Line 21"/>
          <p:cNvSpPr>
            <a:spLocks noChangeShapeType="1"/>
          </p:cNvSpPr>
          <p:nvPr/>
        </p:nvSpPr>
        <p:spPr bwMode="auto">
          <a:xfrm>
            <a:off x="827087" y="3581400"/>
            <a:ext cx="62071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6" name="Line 21"/>
          <p:cNvSpPr>
            <a:spLocks noChangeShapeType="1"/>
          </p:cNvSpPr>
          <p:nvPr/>
        </p:nvSpPr>
        <p:spPr bwMode="auto">
          <a:xfrm>
            <a:off x="4746625" y="3581400"/>
            <a:ext cx="511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7" name="Line 21"/>
          <p:cNvSpPr>
            <a:spLocks noChangeShapeType="1"/>
          </p:cNvSpPr>
          <p:nvPr/>
        </p:nvSpPr>
        <p:spPr bwMode="auto">
          <a:xfrm flipV="1">
            <a:off x="6953261" y="4389438"/>
            <a:ext cx="1382713" cy="476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8" name="Line 21"/>
          <p:cNvSpPr>
            <a:spLocks noChangeShapeType="1"/>
          </p:cNvSpPr>
          <p:nvPr/>
        </p:nvSpPr>
        <p:spPr bwMode="auto">
          <a:xfrm>
            <a:off x="6900874" y="4811713"/>
            <a:ext cx="839787"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35" name="Line 20"/>
          <p:cNvSpPr>
            <a:spLocks noChangeShapeType="1"/>
          </p:cNvSpPr>
          <p:nvPr/>
        </p:nvSpPr>
        <p:spPr bwMode="auto">
          <a:xfrm>
            <a:off x="2420938" y="1624013"/>
            <a:ext cx="241935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6" name="Google Shape;1188;p27">
            <a:extLst>
              <a:ext uri="{FF2B5EF4-FFF2-40B4-BE49-F238E27FC236}">
                <a16:creationId xmlns:a16="http://schemas.microsoft.com/office/drawing/2014/main" id="{B8E2801A-B4EB-4B33-BC88-9CAD5AE7F06F}"/>
              </a:ext>
            </a:extLst>
          </p:cNvPr>
          <p:cNvSpPr/>
          <p:nvPr/>
        </p:nvSpPr>
        <p:spPr>
          <a:xfrm flipV="1">
            <a:off x="1249680" y="5767240"/>
            <a:ext cx="681990" cy="672465"/>
          </a:xfrm>
          <a:custGeom>
            <a:avLst/>
            <a:gdLst/>
            <a:ahLst/>
            <a:cxnLst/>
            <a:rect l="l" t="t" r="r" b="b"/>
            <a:pathLst>
              <a:path w="90333" h="89097" extrusionOk="0">
                <a:moveTo>
                  <a:pt x="50297" y="0"/>
                </a:moveTo>
                <a:cubicBezTo>
                  <a:pt x="39683" y="0"/>
                  <a:pt x="38714" y="13516"/>
                  <a:pt x="40072" y="25893"/>
                </a:cubicBezTo>
                <a:cubicBezTo>
                  <a:pt x="34210" y="9881"/>
                  <a:pt x="27594" y="6658"/>
                  <a:pt x="23217" y="6658"/>
                </a:cubicBezTo>
                <a:cubicBezTo>
                  <a:pt x="20267" y="6658"/>
                  <a:pt x="18335" y="8121"/>
                  <a:pt x="18335" y="8121"/>
                </a:cubicBezTo>
                <a:cubicBezTo>
                  <a:pt x="8392" y="16420"/>
                  <a:pt x="20292" y="28424"/>
                  <a:pt x="31304" y="36644"/>
                </a:cubicBezTo>
                <a:cubicBezTo>
                  <a:pt x="23443" y="33886"/>
                  <a:pt x="17557" y="32853"/>
                  <a:pt x="13149" y="32853"/>
                </a:cubicBezTo>
                <a:cubicBezTo>
                  <a:pt x="1" y="32853"/>
                  <a:pt x="15" y="42046"/>
                  <a:pt x="15" y="42046"/>
                </a:cubicBezTo>
                <a:cubicBezTo>
                  <a:pt x="403" y="49419"/>
                  <a:pt x="6017" y="51840"/>
                  <a:pt x="13216" y="51840"/>
                </a:cubicBezTo>
                <a:cubicBezTo>
                  <a:pt x="17152" y="51840"/>
                  <a:pt x="21561" y="51117"/>
                  <a:pt x="25850" y="50084"/>
                </a:cubicBezTo>
                <a:lnTo>
                  <a:pt x="25850" y="50084"/>
                </a:lnTo>
                <a:cubicBezTo>
                  <a:pt x="198" y="60652"/>
                  <a:pt x="9436" y="72108"/>
                  <a:pt x="9436" y="72108"/>
                </a:cubicBezTo>
                <a:cubicBezTo>
                  <a:pt x="11618" y="74567"/>
                  <a:pt x="13999" y="75608"/>
                  <a:pt x="16465" y="75608"/>
                </a:cubicBezTo>
                <a:cubicBezTo>
                  <a:pt x="23082" y="75608"/>
                  <a:pt x="30317" y="68117"/>
                  <a:pt x="36001" y="60417"/>
                </a:cubicBezTo>
                <a:lnTo>
                  <a:pt x="36001" y="60417"/>
                </a:lnTo>
                <a:cubicBezTo>
                  <a:pt x="26780" y="89071"/>
                  <a:pt x="42182" y="89097"/>
                  <a:pt x="42238" y="89097"/>
                </a:cubicBezTo>
                <a:cubicBezTo>
                  <a:pt x="42238" y="89097"/>
                  <a:pt x="42238" y="89097"/>
                  <a:pt x="42238" y="89097"/>
                </a:cubicBezTo>
                <a:cubicBezTo>
                  <a:pt x="53512" y="88523"/>
                  <a:pt x="53199" y="75684"/>
                  <a:pt x="50406" y="63653"/>
                </a:cubicBezTo>
                <a:lnTo>
                  <a:pt x="50406" y="63653"/>
                </a:lnTo>
                <a:cubicBezTo>
                  <a:pt x="57061" y="76775"/>
                  <a:pt x="63250" y="79731"/>
                  <a:pt x="67475" y="79731"/>
                </a:cubicBezTo>
                <a:cubicBezTo>
                  <a:pt x="70939" y="79731"/>
                  <a:pt x="73084" y="77745"/>
                  <a:pt x="73084" y="77745"/>
                </a:cubicBezTo>
                <a:cubicBezTo>
                  <a:pt x="81043" y="69603"/>
                  <a:pt x="71935" y="60313"/>
                  <a:pt x="61628" y="53372"/>
                </a:cubicBezTo>
                <a:lnTo>
                  <a:pt x="61628" y="53372"/>
                </a:lnTo>
                <a:cubicBezTo>
                  <a:pt x="68340" y="55782"/>
                  <a:pt x="73447" y="56691"/>
                  <a:pt x="77332" y="56691"/>
                </a:cubicBezTo>
                <a:cubicBezTo>
                  <a:pt x="89309" y="56691"/>
                  <a:pt x="89681" y="48048"/>
                  <a:pt x="89681" y="48048"/>
                </a:cubicBezTo>
                <a:cubicBezTo>
                  <a:pt x="89626" y="40144"/>
                  <a:pt x="83304" y="37643"/>
                  <a:pt x="75354" y="37643"/>
                </a:cubicBezTo>
                <a:cubicBezTo>
                  <a:pt x="71833" y="37643"/>
                  <a:pt x="67993" y="38133"/>
                  <a:pt x="64237" y="38862"/>
                </a:cubicBezTo>
                <a:cubicBezTo>
                  <a:pt x="90333" y="29468"/>
                  <a:pt x="81617" y="17594"/>
                  <a:pt x="81617" y="17594"/>
                </a:cubicBezTo>
                <a:cubicBezTo>
                  <a:pt x="79431" y="14907"/>
                  <a:pt x="76958" y="13780"/>
                  <a:pt x="74347" y="13780"/>
                </a:cubicBezTo>
                <a:cubicBezTo>
                  <a:pt x="67578" y="13780"/>
                  <a:pt x="59885" y="21356"/>
                  <a:pt x="53877" y="28946"/>
                </a:cubicBezTo>
                <a:cubicBezTo>
                  <a:pt x="66716" y="2198"/>
                  <a:pt x="51528" y="58"/>
                  <a:pt x="51528" y="58"/>
                </a:cubicBezTo>
                <a:cubicBezTo>
                  <a:pt x="51104" y="19"/>
                  <a:pt x="50694" y="0"/>
                  <a:pt x="50297" y="0"/>
                </a:cubicBezTo>
                <a:close/>
              </a:path>
            </a:pathLst>
          </a:custGeom>
          <a:solidFill>
            <a:srgbClr val="6ABDAF"/>
          </a:solidFill>
          <a:ln w="38100" cap="flat" cmpd="sng">
            <a:solidFill>
              <a:srgbClr val="2A4C4D"/>
            </a:solidFill>
            <a:prstDash val="solid"/>
            <a:round/>
            <a:headEnd type="none" w="sm" len="sm"/>
            <a:tailEnd type="none" w="sm" len="sm"/>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300;p27">
            <a:extLst>
              <a:ext uri="{FF2B5EF4-FFF2-40B4-BE49-F238E27FC236}">
                <a16:creationId xmlns:a16="http://schemas.microsoft.com/office/drawing/2014/main" id="{CD1647A3-5CD1-4C81-A8F2-C1D01D60002A}"/>
              </a:ext>
            </a:extLst>
          </p:cNvPr>
          <p:cNvSpPr/>
          <p:nvPr/>
        </p:nvSpPr>
        <p:spPr>
          <a:xfrm flipV="1">
            <a:off x="529590" y="5981235"/>
            <a:ext cx="413385" cy="408305"/>
          </a:xfrm>
          <a:custGeom>
            <a:avLst/>
            <a:gdLst/>
            <a:ahLst/>
            <a:cxnLst/>
            <a:rect l="l" t="t" r="r" b="b"/>
            <a:pathLst>
              <a:path w="90333" h="89097" extrusionOk="0">
                <a:moveTo>
                  <a:pt x="50297" y="0"/>
                </a:moveTo>
                <a:cubicBezTo>
                  <a:pt x="39683" y="0"/>
                  <a:pt x="38714" y="13516"/>
                  <a:pt x="40072" y="25893"/>
                </a:cubicBezTo>
                <a:cubicBezTo>
                  <a:pt x="34210" y="9881"/>
                  <a:pt x="27594" y="6658"/>
                  <a:pt x="23217" y="6658"/>
                </a:cubicBezTo>
                <a:cubicBezTo>
                  <a:pt x="20267" y="6658"/>
                  <a:pt x="18335" y="8121"/>
                  <a:pt x="18335" y="8121"/>
                </a:cubicBezTo>
                <a:cubicBezTo>
                  <a:pt x="8392" y="16420"/>
                  <a:pt x="20292" y="28424"/>
                  <a:pt x="31304" y="36644"/>
                </a:cubicBezTo>
                <a:cubicBezTo>
                  <a:pt x="23443" y="33886"/>
                  <a:pt x="17557" y="32853"/>
                  <a:pt x="13149" y="32853"/>
                </a:cubicBezTo>
                <a:cubicBezTo>
                  <a:pt x="1" y="32853"/>
                  <a:pt x="15" y="42046"/>
                  <a:pt x="15" y="42046"/>
                </a:cubicBezTo>
                <a:cubicBezTo>
                  <a:pt x="403" y="49419"/>
                  <a:pt x="6017" y="51840"/>
                  <a:pt x="13216" y="51840"/>
                </a:cubicBezTo>
                <a:cubicBezTo>
                  <a:pt x="17152" y="51840"/>
                  <a:pt x="21561" y="51117"/>
                  <a:pt x="25850" y="50084"/>
                </a:cubicBezTo>
                <a:lnTo>
                  <a:pt x="25850" y="50084"/>
                </a:lnTo>
                <a:cubicBezTo>
                  <a:pt x="198" y="60652"/>
                  <a:pt x="9436" y="72108"/>
                  <a:pt x="9436" y="72108"/>
                </a:cubicBezTo>
                <a:cubicBezTo>
                  <a:pt x="11618" y="74567"/>
                  <a:pt x="13999" y="75608"/>
                  <a:pt x="16465" y="75608"/>
                </a:cubicBezTo>
                <a:cubicBezTo>
                  <a:pt x="23082" y="75608"/>
                  <a:pt x="30317" y="68117"/>
                  <a:pt x="36001" y="60417"/>
                </a:cubicBezTo>
                <a:lnTo>
                  <a:pt x="36001" y="60417"/>
                </a:lnTo>
                <a:cubicBezTo>
                  <a:pt x="26780" y="89071"/>
                  <a:pt x="42182" y="89097"/>
                  <a:pt x="42238" y="89097"/>
                </a:cubicBezTo>
                <a:cubicBezTo>
                  <a:pt x="42238" y="89097"/>
                  <a:pt x="42238" y="89097"/>
                  <a:pt x="42238" y="89097"/>
                </a:cubicBezTo>
                <a:cubicBezTo>
                  <a:pt x="53512" y="88523"/>
                  <a:pt x="53199" y="75684"/>
                  <a:pt x="50406" y="63653"/>
                </a:cubicBezTo>
                <a:lnTo>
                  <a:pt x="50406" y="63653"/>
                </a:lnTo>
                <a:cubicBezTo>
                  <a:pt x="57061" y="76775"/>
                  <a:pt x="63250" y="79731"/>
                  <a:pt x="67475" y="79731"/>
                </a:cubicBezTo>
                <a:cubicBezTo>
                  <a:pt x="70939" y="79731"/>
                  <a:pt x="73084" y="77745"/>
                  <a:pt x="73084" y="77745"/>
                </a:cubicBezTo>
                <a:cubicBezTo>
                  <a:pt x="81043" y="69603"/>
                  <a:pt x="71935" y="60313"/>
                  <a:pt x="61628" y="53372"/>
                </a:cubicBezTo>
                <a:lnTo>
                  <a:pt x="61628" y="53372"/>
                </a:lnTo>
                <a:cubicBezTo>
                  <a:pt x="68340" y="55782"/>
                  <a:pt x="73447" y="56691"/>
                  <a:pt x="77332" y="56691"/>
                </a:cubicBezTo>
                <a:cubicBezTo>
                  <a:pt x="89309" y="56691"/>
                  <a:pt x="89681" y="48048"/>
                  <a:pt x="89681" y="48048"/>
                </a:cubicBezTo>
                <a:cubicBezTo>
                  <a:pt x="89626" y="40144"/>
                  <a:pt x="83304" y="37643"/>
                  <a:pt x="75354" y="37643"/>
                </a:cubicBezTo>
                <a:cubicBezTo>
                  <a:pt x="71833" y="37643"/>
                  <a:pt x="67993" y="38133"/>
                  <a:pt x="64237" y="38862"/>
                </a:cubicBezTo>
                <a:cubicBezTo>
                  <a:pt x="90333" y="29468"/>
                  <a:pt x="81617" y="17594"/>
                  <a:pt x="81617" y="17594"/>
                </a:cubicBezTo>
                <a:cubicBezTo>
                  <a:pt x="79431" y="14907"/>
                  <a:pt x="76958" y="13780"/>
                  <a:pt x="74347" y="13780"/>
                </a:cubicBezTo>
                <a:cubicBezTo>
                  <a:pt x="67578" y="13780"/>
                  <a:pt x="59885" y="21356"/>
                  <a:pt x="53877" y="28946"/>
                </a:cubicBezTo>
                <a:cubicBezTo>
                  <a:pt x="66716" y="2198"/>
                  <a:pt x="51528" y="58"/>
                  <a:pt x="51528" y="58"/>
                </a:cubicBezTo>
                <a:cubicBezTo>
                  <a:pt x="51104" y="19"/>
                  <a:pt x="50694" y="0"/>
                  <a:pt x="50297" y="0"/>
                </a:cubicBezTo>
                <a:close/>
              </a:path>
            </a:pathLst>
          </a:custGeom>
          <a:solidFill>
            <a:srgbClr val="F26B42"/>
          </a:solidFill>
          <a:ln w="28575" cap="flat" cmpd="sng">
            <a:solidFill>
              <a:srgbClr val="2A4C4D"/>
            </a:solidFill>
            <a:prstDash val="solid"/>
            <a:round/>
            <a:headEnd type="none" w="sm" len="sm"/>
            <a:tailEnd type="none" w="sm" len="sm"/>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300;p27">
            <a:extLst>
              <a:ext uri="{FF2B5EF4-FFF2-40B4-BE49-F238E27FC236}">
                <a16:creationId xmlns:a16="http://schemas.microsoft.com/office/drawing/2014/main" id="{560BE7E8-7122-4667-B193-B72CCF718FA2}"/>
              </a:ext>
            </a:extLst>
          </p:cNvPr>
          <p:cNvSpPr/>
          <p:nvPr/>
        </p:nvSpPr>
        <p:spPr>
          <a:xfrm flipV="1">
            <a:off x="772160" y="5421165"/>
            <a:ext cx="413385" cy="408305"/>
          </a:xfrm>
          <a:custGeom>
            <a:avLst/>
            <a:gdLst/>
            <a:ahLst/>
            <a:cxnLst/>
            <a:rect l="l" t="t" r="r" b="b"/>
            <a:pathLst>
              <a:path w="90333" h="89097" extrusionOk="0">
                <a:moveTo>
                  <a:pt x="50297" y="0"/>
                </a:moveTo>
                <a:cubicBezTo>
                  <a:pt x="39683" y="0"/>
                  <a:pt x="38714" y="13516"/>
                  <a:pt x="40072" y="25893"/>
                </a:cubicBezTo>
                <a:cubicBezTo>
                  <a:pt x="34210" y="9881"/>
                  <a:pt x="27594" y="6658"/>
                  <a:pt x="23217" y="6658"/>
                </a:cubicBezTo>
                <a:cubicBezTo>
                  <a:pt x="20267" y="6658"/>
                  <a:pt x="18335" y="8121"/>
                  <a:pt x="18335" y="8121"/>
                </a:cubicBezTo>
                <a:cubicBezTo>
                  <a:pt x="8392" y="16420"/>
                  <a:pt x="20292" y="28424"/>
                  <a:pt x="31304" y="36644"/>
                </a:cubicBezTo>
                <a:cubicBezTo>
                  <a:pt x="23443" y="33886"/>
                  <a:pt x="17557" y="32853"/>
                  <a:pt x="13149" y="32853"/>
                </a:cubicBezTo>
                <a:cubicBezTo>
                  <a:pt x="1" y="32853"/>
                  <a:pt x="15" y="42046"/>
                  <a:pt x="15" y="42046"/>
                </a:cubicBezTo>
                <a:cubicBezTo>
                  <a:pt x="403" y="49419"/>
                  <a:pt x="6017" y="51840"/>
                  <a:pt x="13216" y="51840"/>
                </a:cubicBezTo>
                <a:cubicBezTo>
                  <a:pt x="17152" y="51840"/>
                  <a:pt x="21561" y="51117"/>
                  <a:pt x="25850" y="50084"/>
                </a:cubicBezTo>
                <a:lnTo>
                  <a:pt x="25850" y="50084"/>
                </a:lnTo>
                <a:cubicBezTo>
                  <a:pt x="198" y="60652"/>
                  <a:pt x="9436" y="72108"/>
                  <a:pt x="9436" y="72108"/>
                </a:cubicBezTo>
                <a:cubicBezTo>
                  <a:pt x="11618" y="74567"/>
                  <a:pt x="13999" y="75608"/>
                  <a:pt x="16465" y="75608"/>
                </a:cubicBezTo>
                <a:cubicBezTo>
                  <a:pt x="23082" y="75608"/>
                  <a:pt x="30317" y="68117"/>
                  <a:pt x="36001" y="60417"/>
                </a:cubicBezTo>
                <a:lnTo>
                  <a:pt x="36001" y="60417"/>
                </a:lnTo>
                <a:cubicBezTo>
                  <a:pt x="26780" y="89071"/>
                  <a:pt x="42182" y="89097"/>
                  <a:pt x="42238" y="89097"/>
                </a:cubicBezTo>
                <a:cubicBezTo>
                  <a:pt x="42238" y="89097"/>
                  <a:pt x="42238" y="89097"/>
                  <a:pt x="42238" y="89097"/>
                </a:cubicBezTo>
                <a:cubicBezTo>
                  <a:pt x="53512" y="88523"/>
                  <a:pt x="53199" y="75684"/>
                  <a:pt x="50406" y="63653"/>
                </a:cubicBezTo>
                <a:lnTo>
                  <a:pt x="50406" y="63653"/>
                </a:lnTo>
                <a:cubicBezTo>
                  <a:pt x="57061" y="76775"/>
                  <a:pt x="63250" y="79731"/>
                  <a:pt x="67475" y="79731"/>
                </a:cubicBezTo>
                <a:cubicBezTo>
                  <a:pt x="70939" y="79731"/>
                  <a:pt x="73084" y="77745"/>
                  <a:pt x="73084" y="77745"/>
                </a:cubicBezTo>
                <a:cubicBezTo>
                  <a:pt x="81043" y="69603"/>
                  <a:pt x="71935" y="60313"/>
                  <a:pt x="61628" y="53372"/>
                </a:cubicBezTo>
                <a:lnTo>
                  <a:pt x="61628" y="53372"/>
                </a:lnTo>
                <a:cubicBezTo>
                  <a:pt x="68340" y="55782"/>
                  <a:pt x="73447" y="56691"/>
                  <a:pt x="77332" y="56691"/>
                </a:cubicBezTo>
                <a:cubicBezTo>
                  <a:pt x="89309" y="56691"/>
                  <a:pt x="89681" y="48048"/>
                  <a:pt x="89681" y="48048"/>
                </a:cubicBezTo>
                <a:cubicBezTo>
                  <a:pt x="89626" y="40144"/>
                  <a:pt x="83304" y="37643"/>
                  <a:pt x="75354" y="37643"/>
                </a:cubicBezTo>
                <a:cubicBezTo>
                  <a:pt x="71833" y="37643"/>
                  <a:pt x="67993" y="38133"/>
                  <a:pt x="64237" y="38862"/>
                </a:cubicBezTo>
                <a:cubicBezTo>
                  <a:pt x="90333" y="29468"/>
                  <a:pt x="81617" y="17594"/>
                  <a:pt x="81617" y="17594"/>
                </a:cubicBezTo>
                <a:cubicBezTo>
                  <a:pt x="79431" y="14907"/>
                  <a:pt x="76958" y="13780"/>
                  <a:pt x="74347" y="13780"/>
                </a:cubicBezTo>
                <a:cubicBezTo>
                  <a:pt x="67578" y="13780"/>
                  <a:pt x="59885" y="21356"/>
                  <a:pt x="53877" y="28946"/>
                </a:cubicBezTo>
                <a:cubicBezTo>
                  <a:pt x="66716" y="2198"/>
                  <a:pt x="51528" y="58"/>
                  <a:pt x="51528" y="58"/>
                </a:cubicBezTo>
                <a:cubicBezTo>
                  <a:pt x="51104" y="19"/>
                  <a:pt x="50694" y="0"/>
                  <a:pt x="50297" y="0"/>
                </a:cubicBezTo>
                <a:close/>
              </a:path>
            </a:pathLst>
          </a:custGeom>
          <a:solidFill>
            <a:srgbClr val="FFB857"/>
          </a:solidFill>
          <a:ln w="28575" cap="flat" cmpd="sng">
            <a:solidFill>
              <a:srgbClr val="2A4C4D"/>
            </a:solidFill>
            <a:prstDash val="solid"/>
            <a:round/>
            <a:headEnd type="none" w="sm" len="sm"/>
            <a:tailEnd type="none" w="sm" len="sm"/>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88;p27">
            <a:extLst>
              <a:ext uri="{FF2B5EF4-FFF2-40B4-BE49-F238E27FC236}">
                <a16:creationId xmlns:a16="http://schemas.microsoft.com/office/drawing/2014/main" id="{04146260-8B09-4550-8854-0EEB95BF8612}"/>
              </a:ext>
            </a:extLst>
          </p:cNvPr>
          <p:cNvSpPr/>
          <p:nvPr/>
        </p:nvSpPr>
        <p:spPr>
          <a:xfrm flipV="1">
            <a:off x="3032760" y="5767240"/>
            <a:ext cx="681990" cy="672465"/>
          </a:xfrm>
          <a:custGeom>
            <a:avLst/>
            <a:gdLst/>
            <a:ahLst/>
            <a:cxnLst/>
            <a:rect l="l" t="t" r="r" b="b"/>
            <a:pathLst>
              <a:path w="90333" h="89097" extrusionOk="0">
                <a:moveTo>
                  <a:pt x="50297" y="0"/>
                </a:moveTo>
                <a:cubicBezTo>
                  <a:pt x="39683" y="0"/>
                  <a:pt x="38714" y="13516"/>
                  <a:pt x="40072" y="25893"/>
                </a:cubicBezTo>
                <a:cubicBezTo>
                  <a:pt x="34210" y="9881"/>
                  <a:pt x="27594" y="6658"/>
                  <a:pt x="23217" y="6658"/>
                </a:cubicBezTo>
                <a:cubicBezTo>
                  <a:pt x="20267" y="6658"/>
                  <a:pt x="18335" y="8121"/>
                  <a:pt x="18335" y="8121"/>
                </a:cubicBezTo>
                <a:cubicBezTo>
                  <a:pt x="8392" y="16420"/>
                  <a:pt x="20292" y="28424"/>
                  <a:pt x="31304" y="36644"/>
                </a:cubicBezTo>
                <a:cubicBezTo>
                  <a:pt x="23443" y="33886"/>
                  <a:pt x="17557" y="32853"/>
                  <a:pt x="13149" y="32853"/>
                </a:cubicBezTo>
                <a:cubicBezTo>
                  <a:pt x="1" y="32853"/>
                  <a:pt x="15" y="42046"/>
                  <a:pt x="15" y="42046"/>
                </a:cubicBezTo>
                <a:cubicBezTo>
                  <a:pt x="403" y="49419"/>
                  <a:pt x="6017" y="51840"/>
                  <a:pt x="13216" y="51840"/>
                </a:cubicBezTo>
                <a:cubicBezTo>
                  <a:pt x="17152" y="51840"/>
                  <a:pt x="21561" y="51117"/>
                  <a:pt x="25850" y="50084"/>
                </a:cubicBezTo>
                <a:lnTo>
                  <a:pt x="25850" y="50084"/>
                </a:lnTo>
                <a:cubicBezTo>
                  <a:pt x="198" y="60652"/>
                  <a:pt x="9436" y="72108"/>
                  <a:pt x="9436" y="72108"/>
                </a:cubicBezTo>
                <a:cubicBezTo>
                  <a:pt x="11618" y="74567"/>
                  <a:pt x="13999" y="75608"/>
                  <a:pt x="16465" y="75608"/>
                </a:cubicBezTo>
                <a:cubicBezTo>
                  <a:pt x="23082" y="75608"/>
                  <a:pt x="30317" y="68117"/>
                  <a:pt x="36001" y="60417"/>
                </a:cubicBezTo>
                <a:lnTo>
                  <a:pt x="36001" y="60417"/>
                </a:lnTo>
                <a:cubicBezTo>
                  <a:pt x="26780" y="89071"/>
                  <a:pt x="42182" y="89097"/>
                  <a:pt x="42238" y="89097"/>
                </a:cubicBezTo>
                <a:cubicBezTo>
                  <a:pt x="42238" y="89097"/>
                  <a:pt x="42238" y="89097"/>
                  <a:pt x="42238" y="89097"/>
                </a:cubicBezTo>
                <a:cubicBezTo>
                  <a:pt x="53512" y="88523"/>
                  <a:pt x="53199" y="75684"/>
                  <a:pt x="50406" y="63653"/>
                </a:cubicBezTo>
                <a:lnTo>
                  <a:pt x="50406" y="63653"/>
                </a:lnTo>
                <a:cubicBezTo>
                  <a:pt x="57061" y="76775"/>
                  <a:pt x="63250" y="79731"/>
                  <a:pt x="67475" y="79731"/>
                </a:cubicBezTo>
                <a:cubicBezTo>
                  <a:pt x="70939" y="79731"/>
                  <a:pt x="73084" y="77745"/>
                  <a:pt x="73084" y="77745"/>
                </a:cubicBezTo>
                <a:cubicBezTo>
                  <a:pt x="81043" y="69603"/>
                  <a:pt x="71935" y="60313"/>
                  <a:pt x="61628" y="53372"/>
                </a:cubicBezTo>
                <a:lnTo>
                  <a:pt x="61628" y="53372"/>
                </a:lnTo>
                <a:cubicBezTo>
                  <a:pt x="68340" y="55782"/>
                  <a:pt x="73447" y="56691"/>
                  <a:pt x="77332" y="56691"/>
                </a:cubicBezTo>
                <a:cubicBezTo>
                  <a:pt x="89309" y="56691"/>
                  <a:pt x="89681" y="48048"/>
                  <a:pt x="89681" y="48048"/>
                </a:cubicBezTo>
                <a:cubicBezTo>
                  <a:pt x="89626" y="40144"/>
                  <a:pt x="83304" y="37643"/>
                  <a:pt x="75354" y="37643"/>
                </a:cubicBezTo>
                <a:cubicBezTo>
                  <a:pt x="71833" y="37643"/>
                  <a:pt x="67993" y="38133"/>
                  <a:pt x="64237" y="38862"/>
                </a:cubicBezTo>
                <a:cubicBezTo>
                  <a:pt x="90333" y="29468"/>
                  <a:pt x="81617" y="17594"/>
                  <a:pt x="81617" y="17594"/>
                </a:cubicBezTo>
                <a:cubicBezTo>
                  <a:pt x="79431" y="14907"/>
                  <a:pt x="76958" y="13780"/>
                  <a:pt x="74347" y="13780"/>
                </a:cubicBezTo>
                <a:cubicBezTo>
                  <a:pt x="67578" y="13780"/>
                  <a:pt x="59885" y="21356"/>
                  <a:pt x="53877" y="28946"/>
                </a:cubicBezTo>
                <a:cubicBezTo>
                  <a:pt x="66716" y="2198"/>
                  <a:pt x="51528" y="58"/>
                  <a:pt x="51528" y="58"/>
                </a:cubicBezTo>
                <a:cubicBezTo>
                  <a:pt x="51104" y="19"/>
                  <a:pt x="50694" y="0"/>
                  <a:pt x="50297" y="0"/>
                </a:cubicBezTo>
                <a:close/>
              </a:path>
            </a:pathLst>
          </a:custGeom>
          <a:solidFill>
            <a:srgbClr val="6ABDAF"/>
          </a:solidFill>
          <a:ln w="38100" cap="flat" cmpd="sng">
            <a:solidFill>
              <a:srgbClr val="2A4C4D"/>
            </a:solidFill>
            <a:prstDash val="solid"/>
            <a:round/>
            <a:headEnd type="none" w="sm" len="sm"/>
            <a:tailEnd type="none" w="sm" len="sm"/>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300;p27">
            <a:extLst>
              <a:ext uri="{FF2B5EF4-FFF2-40B4-BE49-F238E27FC236}">
                <a16:creationId xmlns:a16="http://schemas.microsoft.com/office/drawing/2014/main" id="{CA3D371F-1E21-4C60-B0BE-C4790B2C37CA}"/>
              </a:ext>
            </a:extLst>
          </p:cNvPr>
          <p:cNvSpPr/>
          <p:nvPr/>
        </p:nvSpPr>
        <p:spPr>
          <a:xfrm flipV="1">
            <a:off x="2312670" y="5981235"/>
            <a:ext cx="413385" cy="408305"/>
          </a:xfrm>
          <a:custGeom>
            <a:avLst/>
            <a:gdLst/>
            <a:ahLst/>
            <a:cxnLst/>
            <a:rect l="l" t="t" r="r" b="b"/>
            <a:pathLst>
              <a:path w="90333" h="89097" extrusionOk="0">
                <a:moveTo>
                  <a:pt x="50297" y="0"/>
                </a:moveTo>
                <a:cubicBezTo>
                  <a:pt x="39683" y="0"/>
                  <a:pt x="38714" y="13516"/>
                  <a:pt x="40072" y="25893"/>
                </a:cubicBezTo>
                <a:cubicBezTo>
                  <a:pt x="34210" y="9881"/>
                  <a:pt x="27594" y="6658"/>
                  <a:pt x="23217" y="6658"/>
                </a:cubicBezTo>
                <a:cubicBezTo>
                  <a:pt x="20267" y="6658"/>
                  <a:pt x="18335" y="8121"/>
                  <a:pt x="18335" y="8121"/>
                </a:cubicBezTo>
                <a:cubicBezTo>
                  <a:pt x="8392" y="16420"/>
                  <a:pt x="20292" y="28424"/>
                  <a:pt x="31304" y="36644"/>
                </a:cubicBezTo>
                <a:cubicBezTo>
                  <a:pt x="23443" y="33886"/>
                  <a:pt x="17557" y="32853"/>
                  <a:pt x="13149" y="32853"/>
                </a:cubicBezTo>
                <a:cubicBezTo>
                  <a:pt x="1" y="32853"/>
                  <a:pt x="15" y="42046"/>
                  <a:pt x="15" y="42046"/>
                </a:cubicBezTo>
                <a:cubicBezTo>
                  <a:pt x="403" y="49419"/>
                  <a:pt x="6017" y="51840"/>
                  <a:pt x="13216" y="51840"/>
                </a:cubicBezTo>
                <a:cubicBezTo>
                  <a:pt x="17152" y="51840"/>
                  <a:pt x="21561" y="51117"/>
                  <a:pt x="25850" y="50084"/>
                </a:cubicBezTo>
                <a:lnTo>
                  <a:pt x="25850" y="50084"/>
                </a:lnTo>
                <a:cubicBezTo>
                  <a:pt x="198" y="60652"/>
                  <a:pt x="9436" y="72108"/>
                  <a:pt x="9436" y="72108"/>
                </a:cubicBezTo>
                <a:cubicBezTo>
                  <a:pt x="11618" y="74567"/>
                  <a:pt x="13999" y="75608"/>
                  <a:pt x="16465" y="75608"/>
                </a:cubicBezTo>
                <a:cubicBezTo>
                  <a:pt x="23082" y="75608"/>
                  <a:pt x="30317" y="68117"/>
                  <a:pt x="36001" y="60417"/>
                </a:cubicBezTo>
                <a:lnTo>
                  <a:pt x="36001" y="60417"/>
                </a:lnTo>
                <a:cubicBezTo>
                  <a:pt x="26780" y="89071"/>
                  <a:pt x="42182" y="89097"/>
                  <a:pt x="42238" y="89097"/>
                </a:cubicBezTo>
                <a:cubicBezTo>
                  <a:pt x="42238" y="89097"/>
                  <a:pt x="42238" y="89097"/>
                  <a:pt x="42238" y="89097"/>
                </a:cubicBezTo>
                <a:cubicBezTo>
                  <a:pt x="53512" y="88523"/>
                  <a:pt x="53199" y="75684"/>
                  <a:pt x="50406" y="63653"/>
                </a:cubicBezTo>
                <a:lnTo>
                  <a:pt x="50406" y="63653"/>
                </a:lnTo>
                <a:cubicBezTo>
                  <a:pt x="57061" y="76775"/>
                  <a:pt x="63250" y="79731"/>
                  <a:pt x="67475" y="79731"/>
                </a:cubicBezTo>
                <a:cubicBezTo>
                  <a:pt x="70939" y="79731"/>
                  <a:pt x="73084" y="77745"/>
                  <a:pt x="73084" y="77745"/>
                </a:cubicBezTo>
                <a:cubicBezTo>
                  <a:pt x="81043" y="69603"/>
                  <a:pt x="71935" y="60313"/>
                  <a:pt x="61628" y="53372"/>
                </a:cubicBezTo>
                <a:lnTo>
                  <a:pt x="61628" y="53372"/>
                </a:lnTo>
                <a:cubicBezTo>
                  <a:pt x="68340" y="55782"/>
                  <a:pt x="73447" y="56691"/>
                  <a:pt x="77332" y="56691"/>
                </a:cubicBezTo>
                <a:cubicBezTo>
                  <a:pt x="89309" y="56691"/>
                  <a:pt x="89681" y="48048"/>
                  <a:pt x="89681" y="48048"/>
                </a:cubicBezTo>
                <a:cubicBezTo>
                  <a:pt x="89626" y="40144"/>
                  <a:pt x="83304" y="37643"/>
                  <a:pt x="75354" y="37643"/>
                </a:cubicBezTo>
                <a:cubicBezTo>
                  <a:pt x="71833" y="37643"/>
                  <a:pt x="67993" y="38133"/>
                  <a:pt x="64237" y="38862"/>
                </a:cubicBezTo>
                <a:cubicBezTo>
                  <a:pt x="90333" y="29468"/>
                  <a:pt x="81617" y="17594"/>
                  <a:pt x="81617" y="17594"/>
                </a:cubicBezTo>
                <a:cubicBezTo>
                  <a:pt x="79431" y="14907"/>
                  <a:pt x="76958" y="13780"/>
                  <a:pt x="74347" y="13780"/>
                </a:cubicBezTo>
                <a:cubicBezTo>
                  <a:pt x="67578" y="13780"/>
                  <a:pt x="59885" y="21356"/>
                  <a:pt x="53877" y="28946"/>
                </a:cubicBezTo>
                <a:cubicBezTo>
                  <a:pt x="66716" y="2198"/>
                  <a:pt x="51528" y="58"/>
                  <a:pt x="51528" y="58"/>
                </a:cubicBezTo>
                <a:cubicBezTo>
                  <a:pt x="51104" y="19"/>
                  <a:pt x="50694" y="0"/>
                  <a:pt x="50297" y="0"/>
                </a:cubicBezTo>
                <a:close/>
              </a:path>
            </a:pathLst>
          </a:custGeom>
          <a:solidFill>
            <a:srgbClr val="F26B42"/>
          </a:solidFill>
          <a:ln w="28575" cap="flat" cmpd="sng">
            <a:solidFill>
              <a:srgbClr val="2A4C4D"/>
            </a:solidFill>
            <a:prstDash val="solid"/>
            <a:round/>
            <a:headEnd type="none" w="sm" len="sm"/>
            <a:tailEnd type="none" w="sm" len="sm"/>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300;p27">
            <a:extLst>
              <a:ext uri="{FF2B5EF4-FFF2-40B4-BE49-F238E27FC236}">
                <a16:creationId xmlns:a16="http://schemas.microsoft.com/office/drawing/2014/main" id="{7366DF3C-3283-43EB-9A00-C031721E181D}"/>
              </a:ext>
            </a:extLst>
          </p:cNvPr>
          <p:cNvSpPr/>
          <p:nvPr/>
        </p:nvSpPr>
        <p:spPr>
          <a:xfrm flipV="1">
            <a:off x="2555240" y="5421165"/>
            <a:ext cx="413385" cy="408305"/>
          </a:xfrm>
          <a:custGeom>
            <a:avLst/>
            <a:gdLst/>
            <a:ahLst/>
            <a:cxnLst/>
            <a:rect l="l" t="t" r="r" b="b"/>
            <a:pathLst>
              <a:path w="90333" h="89097" extrusionOk="0">
                <a:moveTo>
                  <a:pt x="50297" y="0"/>
                </a:moveTo>
                <a:cubicBezTo>
                  <a:pt x="39683" y="0"/>
                  <a:pt x="38714" y="13516"/>
                  <a:pt x="40072" y="25893"/>
                </a:cubicBezTo>
                <a:cubicBezTo>
                  <a:pt x="34210" y="9881"/>
                  <a:pt x="27594" y="6658"/>
                  <a:pt x="23217" y="6658"/>
                </a:cubicBezTo>
                <a:cubicBezTo>
                  <a:pt x="20267" y="6658"/>
                  <a:pt x="18335" y="8121"/>
                  <a:pt x="18335" y="8121"/>
                </a:cubicBezTo>
                <a:cubicBezTo>
                  <a:pt x="8392" y="16420"/>
                  <a:pt x="20292" y="28424"/>
                  <a:pt x="31304" y="36644"/>
                </a:cubicBezTo>
                <a:cubicBezTo>
                  <a:pt x="23443" y="33886"/>
                  <a:pt x="17557" y="32853"/>
                  <a:pt x="13149" y="32853"/>
                </a:cubicBezTo>
                <a:cubicBezTo>
                  <a:pt x="1" y="32853"/>
                  <a:pt x="15" y="42046"/>
                  <a:pt x="15" y="42046"/>
                </a:cubicBezTo>
                <a:cubicBezTo>
                  <a:pt x="403" y="49419"/>
                  <a:pt x="6017" y="51840"/>
                  <a:pt x="13216" y="51840"/>
                </a:cubicBezTo>
                <a:cubicBezTo>
                  <a:pt x="17152" y="51840"/>
                  <a:pt x="21561" y="51117"/>
                  <a:pt x="25850" y="50084"/>
                </a:cubicBezTo>
                <a:lnTo>
                  <a:pt x="25850" y="50084"/>
                </a:lnTo>
                <a:cubicBezTo>
                  <a:pt x="198" y="60652"/>
                  <a:pt x="9436" y="72108"/>
                  <a:pt x="9436" y="72108"/>
                </a:cubicBezTo>
                <a:cubicBezTo>
                  <a:pt x="11618" y="74567"/>
                  <a:pt x="13999" y="75608"/>
                  <a:pt x="16465" y="75608"/>
                </a:cubicBezTo>
                <a:cubicBezTo>
                  <a:pt x="23082" y="75608"/>
                  <a:pt x="30317" y="68117"/>
                  <a:pt x="36001" y="60417"/>
                </a:cubicBezTo>
                <a:lnTo>
                  <a:pt x="36001" y="60417"/>
                </a:lnTo>
                <a:cubicBezTo>
                  <a:pt x="26780" y="89071"/>
                  <a:pt x="42182" y="89097"/>
                  <a:pt x="42238" y="89097"/>
                </a:cubicBezTo>
                <a:cubicBezTo>
                  <a:pt x="42238" y="89097"/>
                  <a:pt x="42238" y="89097"/>
                  <a:pt x="42238" y="89097"/>
                </a:cubicBezTo>
                <a:cubicBezTo>
                  <a:pt x="53512" y="88523"/>
                  <a:pt x="53199" y="75684"/>
                  <a:pt x="50406" y="63653"/>
                </a:cubicBezTo>
                <a:lnTo>
                  <a:pt x="50406" y="63653"/>
                </a:lnTo>
                <a:cubicBezTo>
                  <a:pt x="57061" y="76775"/>
                  <a:pt x="63250" y="79731"/>
                  <a:pt x="67475" y="79731"/>
                </a:cubicBezTo>
                <a:cubicBezTo>
                  <a:pt x="70939" y="79731"/>
                  <a:pt x="73084" y="77745"/>
                  <a:pt x="73084" y="77745"/>
                </a:cubicBezTo>
                <a:cubicBezTo>
                  <a:pt x="81043" y="69603"/>
                  <a:pt x="71935" y="60313"/>
                  <a:pt x="61628" y="53372"/>
                </a:cubicBezTo>
                <a:lnTo>
                  <a:pt x="61628" y="53372"/>
                </a:lnTo>
                <a:cubicBezTo>
                  <a:pt x="68340" y="55782"/>
                  <a:pt x="73447" y="56691"/>
                  <a:pt x="77332" y="56691"/>
                </a:cubicBezTo>
                <a:cubicBezTo>
                  <a:pt x="89309" y="56691"/>
                  <a:pt x="89681" y="48048"/>
                  <a:pt x="89681" y="48048"/>
                </a:cubicBezTo>
                <a:cubicBezTo>
                  <a:pt x="89626" y="40144"/>
                  <a:pt x="83304" y="37643"/>
                  <a:pt x="75354" y="37643"/>
                </a:cubicBezTo>
                <a:cubicBezTo>
                  <a:pt x="71833" y="37643"/>
                  <a:pt x="67993" y="38133"/>
                  <a:pt x="64237" y="38862"/>
                </a:cubicBezTo>
                <a:cubicBezTo>
                  <a:pt x="90333" y="29468"/>
                  <a:pt x="81617" y="17594"/>
                  <a:pt x="81617" y="17594"/>
                </a:cubicBezTo>
                <a:cubicBezTo>
                  <a:pt x="79431" y="14907"/>
                  <a:pt x="76958" y="13780"/>
                  <a:pt x="74347" y="13780"/>
                </a:cubicBezTo>
                <a:cubicBezTo>
                  <a:pt x="67578" y="13780"/>
                  <a:pt x="59885" y="21356"/>
                  <a:pt x="53877" y="28946"/>
                </a:cubicBezTo>
                <a:cubicBezTo>
                  <a:pt x="66716" y="2198"/>
                  <a:pt x="51528" y="58"/>
                  <a:pt x="51528" y="58"/>
                </a:cubicBezTo>
                <a:cubicBezTo>
                  <a:pt x="51104" y="19"/>
                  <a:pt x="50694" y="0"/>
                  <a:pt x="50297" y="0"/>
                </a:cubicBezTo>
                <a:close/>
              </a:path>
            </a:pathLst>
          </a:custGeom>
          <a:solidFill>
            <a:srgbClr val="FFB857"/>
          </a:solidFill>
          <a:ln w="28575" cap="flat" cmpd="sng">
            <a:solidFill>
              <a:srgbClr val="2A4C4D"/>
            </a:solidFill>
            <a:prstDash val="solid"/>
            <a:round/>
            <a:headEnd type="none" w="sm" len="sm"/>
            <a:tailEnd type="none" w="sm" len="sm"/>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188;p27">
            <a:extLst>
              <a:ext uri="{FF2B5EF4-FFF2-40B4-BE49-F238E27FC236}">
                <a16:creationId xmlns:a16="http://schemas.microsoft.com/office/drawing/2014/main" id="{5529C300-14DB-4C72-BDEC-EC01C4CA6829}"/>
              </a:ext>
            </a:extLst>
          </p:cNvPr>
          <p:cNvSpPr/>
          <p:nvPr/>
        </p:nvSpPr>
        <p:spPr>
          <a:xfrm flipV="1">
            <a:off x="4815840" y="5767240"/>
            <a:ext cx="681990" cy="672465"/>
          </a:xfrm>
          <a:custGeom>
            <a:avLst/>
            <a:gdLst/>
            <a:ahLst/>
            <a:cxnLst/>
            <a:rect l="l" t="t" r="r" b="b"/>
            <a:pathLst>
              <a:path w="90333" h="89097" extrusionOk="0">
                <a:moveTo>
                  <a:pt x="50297" y="0"/>
                </a:moveTo>
                <a:cubicBezTo>
                  <a:pt x="39683" y="0"/>
                  <a:pt x="38714" y="13516"/>
                  <a:pt x="40072" y="25893"/>
                </a:cubicBezTo>
                <a:cubicBezTo>
                  <a:pt x="34210" y="9881"/>
                  <a:pt x="27594" y="6658"/>
                  <a:pt x="23217" y="6658"/>
                </a:cubicBezTo>
                <a:cubicBezTo>
                  <a:pt x="20267" y="6658"/>
                  <a:pt x="18335" y="8121"/>
                  <a:pt x="18335" y="8121"/>
                </a:cubicBezTo>
                <a:cubicBezTo>
                  <a:pt x="8392" y="16420"/>
                  <a:pt x="20292" y="28424"/>
                  <a:pt x="31304" y="36644"/>
                </a:cubicBezTo>
                <a:cubicBezTo>
                  <a:pt x="23443" y="33886"/>
                  <a:pt x="17557" y="32853"/>
                  <a:pt x="13149" y="32853"/>
                </a:cubicBezTo>
                <a:cubicBezTo>
                  <a:pt x="1" y="32853"/>
                  <a:pt x="15" y="42046"/>
                  <a:pt x="15" y="42046"/>
                </a:cubicBezTo>
                <a:cubicBezTo>
                  <a:pt x="403" y="49419"/>
                  <a:pt x="6017" y="51840"/>
                  <a:pt x="13216" y="51840"/>
                </a:cubicBezTo>
                <a:cubicBezTo>
                  <a:pt x="17152" y="51840"/>
                  <a:pt x="21561" y="51117"/>
                  <a:pt x="25850" y="50084"/>
                </a:cubicBezTo>
                <a:lnTo>
                  <a:pt x="25850" y="50084"/>
                </a:lnTo>
                <a:cubicBezTo>
                  <a:pt x="198" y="60652"/>
                  <a:pt x="9436" y="72108"/>
                  <a:pt x="9436" y="72108"/>
                </a:cubicBezTo>
                <a:cubicBezTo>
                  <a:pt x="11618" y="74567"/>
                  <a:pt x="13999" y="75608"/>
                  <a:pt x="16465" y="75608"/>
                </a:cubicBezTo>
                <a:cubicBezTo>
                  <a:pt x="23082" y="75608"/>
                  <a:pt x="30317" y="68117"/>
                  <a:pt x="36001" y="60417"/>
                </a:cubicBezTo>
                <a:lnTo>
                  <a:pt x="36001" y="60417"/>
                </a:lnTo>
                <a:cubicBezTo>
                  <a:pt x="26780" y="89071"/>
                  <a:pt x="42182" y="89097"/>
                  <a:pt x="42238" y="89097"/>
                </a:cubicBezTo>
                <a:cubicBezTo>
                  <a:pt x="42238" y="89097"/>
                  <a:pt x="42238" y="89097"/>
                  <a:pt x="42238" y="89097"/>
                </a:cubicBezTo>
                <a:cubicBezTo>
                  <a:pt x="53512" y="88523"/>
                  <a:pt x="53199" y="75684"/>
                  <a:pt x="50406" y="63653"/>
                </a:cubicBezTo>
                <a:lnTo>
                  <a:pt x="50406" y="63653"/>
                </a:lnTo>
                <a:cubicBezTo>
                  <a:pt x="57061" y="76775"/>
                  <a:pt x="63250" y="79731"/>
                  <a:pt x="67475" y="79731"/>
                </a:cubicBezTo>
                <a:cubicBezTo>
                  <a:pt x="70939" y="79731"/>
                  <a:pt x="73084" y="77745"/>
                  <a:pt x="73084" y="77745"/>
                </a:cubicBezTo>
                <a:cubicBezTo>
                  <a:pt x="81043" y="69603"/>
                  <a:pt x="71935" y="60313"/>
                  <a:pt x="61628" y="53372"/>
                </a:cubicBezTo>
                <a:lnTo>
                  <a:pt x="61628" y="53372"/>
                </a:lnTo>
                <a:cubicBezTo>
                  <a:pt x="68340" y="55782"/>
                  <a:pt x="73447" y="56691"/>
                  <a:pt x="77332" y="56691"/>
                </a:cubicBezTo>
                <a:cubicBezTo>
                  <a:pt x="89309" y="56691"/>
                  <a:pt x="89681" y="48048"/>
                  <a:pt x="89681" y="48048"/>
                </a:cubicBezTo>
                <a:cubicBezTo>
                  <a:pt x="89626" y="40144"/>
                  <a:pt x="83304" y="37643"/>
                  <a:pt x="75354" y="37643"/>
                </a:cubicBezTo>
                <a:cubicBezTo>
                  <a:pt x="71833" y="37643"/>
                  <a:pt x="67993" y="38133"/>
                  <a:pt x="64237" y="38862"/>
                </a:cubicBezTo>
                <a:cubicBezTo>
                  <a:pt x="90333" y="29468"/>
                  <a:pt x="81617" y="17594"/>
                  <a:pt x="81617" y="17594"/>
                </a:cubicBezTo>
                <a:cubicBezTo>
                  <a:pt x="79431" y="14907"/>
                  <a:pt x="76958" y="13780"/>
                  <a:pt x="74347" y="13780"/>
                </a:cubicBezTo>
                <a:cubicBezTo>
                  <a:pt x="67578" y="13780"/>
                  <a:pt x="59885" y="21356"/>
                  <a:pt x="53877" y="28946"/>
                </a:cubicBezTo>
                <a:cubicBezTo>
                  <a:pt x="66716" y="2198"/>
                  <a:pt x="51528" y="58"/>
                  <a:pt x="51528" y="58"/>
                </a:cubicBezTo>
                <a:cubicBezTo>
                  <a:pt x="51104" y="19"/>
                  <a:pt x="50694" y="0"/>
                  <a:pt x="50297" y="0"/>
                </a:cubicBezTo>
                <a:close/>
              </a:path>
            </a:pathLst>
          </a:custGeom>
          <a:solidFill>
            <a:srgbClr val="6ABDAF"/>
          </a:solidFill>
          <a:ln w="38100" cap="flat" cmpd="sng">
            <a:solidFill>
              <a:srgbClr val="2A4C4D"/>
            </a:solidFill>
            <a:prstDash val="solid"/>
            <a:round/>
            <a:headEnd type="none" w="sm" len="sm"/>
            <a:tailEnd type="none" w="sm" len="sm"/>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300;p27">
            <a:extLst>
              <a:ext uri="{FF2B5EF4-FFF2-40B4-BE49-F238E27FC236}">
                <a16:creationId xmlns:a16="http://schemas.microsoft.com/office/drawing/2014/main" id="{13876E29-487F-407F-8090-4AFF3E965222}"/>
              </a:ext>
            </a:extLst>
          </p:cNvPr>
          <p:cNvSpPr/>
          <p:nvPr/>
        </p:nvSpPr>
        <p:spPr>
          <a:xfrm flipV="1">
            <a:off x="4095750" y="5981235"/>
            <a:ext cx="413385" cy="408305"/>
          </a:xfrm>
          <a:custGeom>
            <a:avLst/>
            <a:gdLst/>
            <a:ahLst/>
            <a:cxnLst/>
            <a:rect l="l" t="t" r="r" b="b"/>
            <a:pathLst>
              <a:path w="90333" h="89097" extrusionOk="0">
                <a:moveTo>
                  <a:pt x="50297" y="0"/>
                </a:moveTo>
                <a:cubicBezTo>
                  <a:pt x="39683" y="0"/>
                  <a:pt x="38714" y="13516"/>
                  <a:pt x="40072" y="25893"/>
                </a:cubicBezTo>
                <a:cubicBezTo>
                  <a:pt x="34210" y="9881"/>
                  <a:pt x="27594" y="6658"/>
                  <a:pt x="23217" y="6658"/>
                </a:cubicBezTo>
                <a:cubicBezTo>
                  <a:pt x="20267" y="6658"/>
                  <a:pt x="18335" y="8121"/>
                  <a:pt x="18335" y="8121"/>
                </a:cubicBezTo>
                <a:cubicBezTo>
                  <a:pt x="8392" y="16420"/>
                  <a:pt x="20292" y="28424"/>
                  <a:pt x="31304" y="36644"/>
                </a:cubicBezTo>
                <a:cubicBezTo>
                  <a:pt x="23443" y="33886"/>
                  <a:pt x="17557" y="32853"/>
                  <a:pt x="13149" y="32853"/>
                </a:cubicBezTo>
                <a:cubicBezTo>
                  <a:pt x="1" y="32853"/>
                  <a:pt x="15" y="42046"/>
                  <a:pt x="15" y="42046"/>
                </a:cubicBezTo>
                <a:cubicBezTo>
                  <a:pt x="403" y="49419"/>
                  <a:pt x="6017" y="51840"/>
                  <a:pt x="13216" y="51840"/>
                </a:cubicBezTo>
                <a:cubicBezTo>
                  <a:pt x="17152" y="51840"/>
                  <a:pt x="21561" y="51117"/>
                  <a:pt x="25850" y="50084"/>
                </a:cubicBezTo>
                <a:lnTo>
                  <a:pt x="25850" y="50084"/>
                </a:lnTo>
                <a:cubicBezTo>
                  <a:pt x="198" y="60652"/>
                  <a:pt x="9436" y="72108"/>
                  <a:pt x="9436" y="72108"/>
                </a:cubicBezTo>
                <a:cubicBezTo>
                  <a:pt x="11618" y="74567"/>
                  <a:pt x="13999" y="75608"/>
                  <a:pt x="16465" y="75608"/>
                </a:cubicBezTo>
                <a:cubicBezTo>
                  <a:pt x="23082" y="75608"/>
                  <a:pt x="30317" y="68117"/>
                  <a:pt x="36001" y="60417"/>
                </a:cubicBezTo>
                <a:lnTo>
                  <a:pt x="36001" y="60417"/>
                </a:lnTo>
                <a:cubicBezTo>
                  <a:pt x="26780" y="89071"/>
                  <a:pt x="42182" y="89097"/>
                  <a:pt x="42238" y="89097"/>
                </a:cubicBezTo>
                <a:cubicBezTo>
                  <a:pt x="42238" y="89097"/>
                  <a:pt x="42238" y="89097"/>
                  <a:pt x="42238" y="89097"/>
                </a:cubicBezTo>
                <a:cubicBezTo>
                  <a:pt x="53512" y="88523"/>
                  <a:pt x="53199" y="75684"/>
                  <a:pt x="50406" y="63653"/>
                </a:cubicBezTo>
                <a:lnTo>
                  <a:pt x="50406" y="63653"/>
                </a:lnTo>
                <a:cubicBezTo>
                  <a:pt x="57061" y="76775"/>
                  <a:pt x="63250" y="79731"/>
                  <a:pt x="67475" y="79731"/>
                </a:cubicBezTo>
                <a:cubicBezTo>
                  <a:pt x="70939" y="79731"/>
                  <a:pt x="73084" y="77745"/>
                  <a:pt x="73084" y="77745"/>
                </a:cubicBezTo>
                <a:cubicBezTo>
                  <a:pt x="81043" y="69603"/>
                  <a:pt x="71935" y="60313"/>
                  <a:pt x="61628" y="53372"/>
                </a:cubicBezTo>
                <a:lnTo>
                  <a:pt x="61628" y="53372"/>
                </a:lnTo>
                <a:cubicBezTo>
                  <a:pt x="68340" y="55782"/>
                  <a:pt x="73447" y="56691"/>
                  <a:pt x="77332" y="56691"/>
                </a:cubicBezTo>
                <a:cubicBezTo>
                  <a:pt x="89309" y="56691"/>
                  <a:pt x="89681" y="48048"/>
                  <a:pt x="89681" y="48048"/>
                </a:cubicBezTo>
                <a:cubicBezTo>
                  <a:pt x="89626" y="40144"/>
                  <a:pt x="83304" y="37643"/>
                  <a:pt x="75354" y="37643"/>
                </a:cubicBezTo>
                <a:cubicBezTo>
                  <a:pt x="71833" y="37643"/>
                  <a:pt x="67993" y="38133"/>
                  <a:pt x="64237" y="38862"/>
                </a:cubicBezTo>
                <a:cubicBezTo>
                  <a:pt x="90333" y="29468"/>
                  <a:pt x="81617" y="17594"/>
                  <a:pt x="81617" y="17594"/>
                </a:cubicBezTo>
                <a:cubicBezTo>
                  <a:pt x="79431" y="14907"/>
                  <a:pt x="76958" y="13780"/>
                  <a:pt x="74347" y="13780"/>
                </a:cubicBezTo>
                <a:cubicBezTo>
                  <a:pt x="67578" y="13780"/>
                  <a:pt x="59885" y="21356"/>
                  <a:pt x="53877" y="28946"/>
                </a:cubicBezTo>
                <a:cubicBezTo>
                  <a:pt x="66716" y="2198"/>
                  <a:pt x="51528" y="58"/>
                  <a:pt x="51528" y="58"/>
                </a:cubicBezTo>
                <a:cubicBezTo>
                  <a:pt x="51104" y="19"/>
                  <a:pt x="50694" y="0"/>
                  <a:pt x="50297" y="0"/>
                </a:cubicBezTo>
                <a:close/>
              </a:path>
            </a:pathLst>
          </a:custGeom>
          <a:solidFill>
            <a:srgbClr val="F26B42"/>
          </a:solidFill>
          <a:ln w="28575" cap="flat" cmpd="sng">
            <a:solidFill>
              <a:srgbClr val="2A4C4D"/>
            </a:solidFill>
            <a:prstDash val="solid"/>
            <a:round/>
            <a:headEnd type="none" w="sm" len="sm"/>
            <a:tailEnd type="none" w="sm" len="sm"/>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300;p27">
            <a:extLst>
              <a:ext uri="{FF2B5EF4-FFF2-40B4-BE49-F238E27FC236}">
                <a16:creationId xmlns:a16="http://schemas.microsoft.com/office/drawing/2014/main" id="{D0398DA1-CF95-408D-BF96-52038E18093D}"/>
              </a:ext>
            </a:extLst>
          </p:cNvPr>
          <p:cNvSpPr/>
          <p:nvPr/>
        </p:nvSpPr>
        <p:spPr>
          <a:xfrm flipV="1">
            <a:off x="4338320" y="5421165"/>
            <a:ext cx="413385" cy="408305"/>
          </a:xfrm>
          <a:custGeom>
            <a:avLst/>
            <a:gdLst/>
            <a:ahLst/>
            <a:cxnLst/>
            <a:rect l="l" t="t" r="r" b="b"/>
            <a:pathLst>
              <a:path w="90333" h="89097" extrusionOk="0">
                <a:moveTo>
                  <a:pt x="50297" y="0"/>
                </a:moveTo>
                <a:cubicBezTo>
                  <a:pt x="39683" y="0"/>
                  <a:pt x="38714" y="13516"/>
                  <a:pt x="40072" y="25893"/>
                </a:cubicBezTo>
                <a:cubicBezTo>
                  <a:pt x="34210" y="9881"/>
                  <a:pt x="27594" y="6658"/>
                  <a:pt x="23217" y="6658"/>
                </a:cubicBezTo>
                <a:cubicBezTo>
                  <a:pt x="20267" y="6658"/>
                  <a:pt x="18335" y="8121"/>
                  <a:pt x="18335" y="8121"/>
                </a:cubicBezTo>
                <a:cubicBezTo>
                  <a:pt x="8392" y="16420"/>
                  <a:pt x="20292" y="28424"/>
                  <a:pt x="31304" y="36644"/>
                </a:cubicBezTo>
                <a:cubicBezTo>
                  <a:pt x="23443" y="33886"/>
                  <a:pt x="17557" y="32853"/>
                  <a:pt x="13149" y="32853"/>
                </a:cubicBezTo>
                <a:cubicBezTo>
                  <a:pt x="1" y="32853"/>
                  <a:pt x="15" y="42046"/>
                  <a:pt x="15" y="42046"/>
                </a:cubicBezTo>
                <a:cubicBezTo>
                  <a:pt x="403" y="49419"/>
                  <a:pt x="6017" y="51840"/>
                  <a:pt x="13216" y="51840"/>
                </a:cubicBezTo>
                <a:cubicBezTo>
                  <a:pt x="17152" y="51840"/>
                  <a:pt x="21561" y="51117"/>
                  <a:pt x="25850" y="50084"/>
                </a:cubicBezTo>
                <a:lnTo>
                  <a:pt x="25850" y="50084"/>
                </a:lnTo>
                <a:cubicBezTo>
                  <a:pt x="198" y="60652"/>
                  <a:pt x="9436" y="72108"/>
                  <a:pt x="9436" y="72108"/>
                </a:cubicBezTo>
                <a:cubicBezTo>
                  <a:pt x="11618" y="74567"/>
                  <a:pt x="13999" y="75608"/>
                  <a:pt x="16465" y="75608"/>
                </a:cubicBezTo>
                <a:cubicBezTo>
                  <a:pt x="23082" y="75608"/>
                  <a:pt x="30317" y="68117"/>
                  <a:pt x="36001" y="60417"/>
                </a:cubicBezTo>
                <a:lnTo>
                  <a:pt x="36001" y="60417"/>
                </a:lnTo>
                <a:cubicBezTo>
                  <a:pt x="26780" y="89071"/>
                  <a:pt x="42182" y="89097"/>
                  <a:pt x="42238" y="89097"/>
                </a:cubicBezTo>
                <a:cubicBezTo>
                  <a:pt x="42238" y="89097"/>
                  <a:pt x="42238" y="89097"/>
                  <a:pt x="42238" y="89097"/>
                </a:cubicBezTo>
                <a:cubicBezTo>
                  <a:pt x="53512" y="88523"/>
                  <a:pt x="53199" y="75684"/>
                  <a:pt x="50406" y="63653"/>
                </a:cubicBezTo>
                <a:lnTo>
                  <a:pt x="50406" y="63653"/>
                </a:lnTo>
                <a:cubicBezTo>
                  <a:pt x="57061" y="76775"/>
                  <a:pt x="63250" y="79731"/>
                  <a:pt x="67475" y="79731"/>
                </a:cubicBezTo>
                <a:cubicBezTo>
                  <a:pt x="70939" y="79731"/>
                  <a:pt x="73084" y="77745"/>
                  <a:pt x="73084" y="77745"/>
                </a:cubicBezTo>
                <a:cubicBezTo>
                  <a:pt x="81043" y="69603"/>
                  <a:pt x="71935" y="60313"/>
                  <a:pt x="61628" y="53372"/>
                </a:cubicBezTo>
                <a:lnTo>
                  <a:pt x="61628" y="53372"/>
                </a:lnTo>
                <a:cubicBezTo>
                  <a:pt x="68340" y="55782"/>
                  <a:pt x="73447" y="56691"/>
                  <a:pt x="77332" y="56691"/>
                </a:cubicBezTo>
                <a:cubicBezTo>
                  <a:pt x="89309" y="56691"/>
                  <a:pt x="89681" y="48048"/>
                  <a:pt x="89681" y="48048"/>
                </a:cubicBezTo>
                <a:cubicBezTo>
                  <a:pt x="89626" y="40144"/>
                  <a:pt x="83304" y="37643"/>
                  <a:pt x="75354" y="37643"/>
                </a:cubicBezTo>
                <a:cubicBezTo>
                  <a:pt x="71833" y="37643"/>
                  <a:pt x="67993" y="38133"/>
                  <a:pt x="64237" y="38862"/>
                </a:cubicBezTo>
                <a:cubicBezTo>
                  <a:pt x="90333" y="29468"/>
                  <a:pt x="81617" y="17594"/>
                  <a:pt x="81617" y="17594"/>
                </a:cubicBezTo>
                <a:cubicBezTo>
                  <a:pt x="79431" y="14907"/>
                  <a:pt x="76958" y="13780"/>
                  <a:pt x="74347" y="13780"/>
                </a:cubicBezTo>
                <a:cubicBezTo>
                  <a:pt x="67578" y="13780"/>
                  <a:pt x="59885" y="21356"/>
                  <a:pt x="53877" y="28946"/>
                </a:cubicBezTo>
                <a:cubicBezTo>
                  <a:pt x="66716" y="2198"/>
                  <a:pt x="51528" y="58"/>
                  <a:pt x="51528" y="58"/>
                </a:cubicBezTo>
                <a:cubicBezTo>
                  <a:pt x="51104" y="19"/>
                  <a:pt x="50694" y="0"/>
                  <a:pt x="50297" y="0"/>
                </a:cubicBezTo>
                <a:close/>
              </a:path>
            </a:pathLst>
          </a:custGeom>
          <a:solidFill>
            <a:srgbClr val="FFB857"/>
          </a:solidFill>
          <a:ln w="28575" cap="flat" cmpd="sng">
            <a:solidFill>
              <a:srgbClr val="2A4C4D"/>
            </a:solidFill>
            <a:prstDash val="solid"/>
            <a:round/>
            <a:headEnd type="none" w="sm" len="sm"/>
            <a:tailEnd type="none" w="sm" len="sm"/>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853052"/>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81652"/>
                                        </p:tgtEl>
                                        <p:attrNameLst>
                                          <p:attrName>style.visibility</p:attrName>
                                        </p:attrNameLst>
                                      </p:cBhvr>
                                      <p:to>
                                        <p:strVal val="visible"/>
                                      </p:to>
                                    </p:set>
                                    <p:anim calcmode="lin" valueType="num">
                                      <p:cBhvr>
                                        <p:cTn id="7" dur="500" fill="hold"/>
                                        <p:tgtEl>
                                          <p:spTgt spid="581652"/>
                                        </p:tgtEl>
                                        <p:attrNameLst>
                                          <p:attrName>ppt_w</p:attrName>
                                        </p:attrNameLst>
                                      </p:cBhvr>
                                      <p:tavLst>
                                        <p:tav tm="0">
                                          <p:val>
                                            <p:fltVal val="0"/>
                                          </p:val>
                                        </p:tav>
                                        <p:tav tm="100000">
                                          <p:val>
                                            <p:strVal val="#ppt_w"/>
                                          </p:val>
                                        </p:tav>
                                      </p:tavLst>
                                    </p:anim>
                                    <p:anim calcmode="lin" valueType="num">
                                      <p:cBhvr>
                                        <p:cTn id="8" dur="500" fill="hold"/>
                                        <p:tgtEl>
                                          <p:spTgt spid="581652"/>
                                        </p:tgtEl>
                                        <p:attrNameLst>
                                          <p:attrName>ppt_h</p:attrName>
                                        </p:attrNameLst>
                                      </p:cBhvr>
                                      <p:tavLst>
                                        <p:tav tm="0">
                                          <p:val>
                                            <p:fltVal val="0"/>
                                          </p:val>
                                        </p:tav>
                                        <p:tav tm="100000">
                                          <p:val>
                                            <p:strVal val="#ppt_h"/>
                                          </p:val>
                                        </p:tav>
                                      </p:tavLst>
                                    </p:anim>
                                    <p:animEffect transition="in" filter="fade">
                                      <p:cBhvr>
                                        <p:cTn id="9" dur="500"/>
                                        <p:tgtEl>
                                          <p:spTgt spid="58165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81653"/>
                                        </p:tgtEl>
                                        <p:attrNameLst>
                                          <p:attrName>style.visibility</p:attrName>
                                        </p:attrNameLst>
                                      </p:cBhvr>
                                      <p:to>
                                        <p:strVal val="visible"/>
                                      </p:to>
                                    </p:set>
                                    <p:anim calcmode="lin" valueType="num">
                                      <p:cBhvr>
                                        <p:cTn id="14" dur="500" fill="hold"/>
                                        <p:tgtEl>
                                          <p:spTgt spid="581653"/>
                                        </p:tgtEl>
                                        <p:attrNameLst>
                                          <p:attrName>ppt_w</p:attrName>
                                        </p:attrNameLst>
                                      </p:cBhvr>
                                      <p:tavLst>
                                        <p:tav tm="0">
                                          <p:val>
                                            <p:fltVal val="0"/>
                                          </p:val>
                                        </p:tav>
                                        <p:tav tm="100000">
                                          <p:val>
                                            <p:strVal val="#ppt_w"/>
                                          </p:val>
                                        </p:tav>
                                      </p:tavLst>
                                    </p:anim>
                                    <p:anim calcmode="lin" valueType="num">
                                      <p:cBhvr>
                                        <p:cTn id="15" dur="500" fill="hold"/>
                                        <p:tgtEl>
                                          <p:spTgt spid="581653"/>
                                        </p:tgtEl>
                                        <p:attrNameLst>
                                          <p:attrName>ppt_h</p:attrName>
                                        </p:attrNameLst>
                                      </p:cBhvr>
                                      <p:tavLst>
                                        <p:tav tm="0">
                                          <p:val>
                                            <p:fltVal val="0"/>
                                          </p:val>
                                        </p:tav>
                                        <p:tav tm="100000">
                                          <p:val>
                                            <p:strVal val="#ppt_h"/>
                                          </p:val>
                                        </p:tav>
                                      </p:tavLst>
                                    </p:anim>
                                    <p:animEffect transition="in" filter="fade">
                                      <p:cBhvr>
                                        <p:cTn id="16" dur="500"/>
                                        <p:tgtEl>
                                          <p:spTgt spid="58165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81650"/>
                                        </p:tgtEl>
                                        <p:attrNameLst>
                                          <p:attrName>style.visibility</p:attrName>
                                        </p:attrNameLst>
                                      </p:cBhvr>
                                      <p:to>
                                        <p:strVal val="visible"/>
                                      </p:to>
                                    </p:set>
                                    <p:anim calcmode="lin" valueType="num">
                                      <p:cBhvr>
                                        <p:cTn id="21" dur="500" fill="hold"/>
                                        <p:tgtEl>
                                          <p:spTgt spid="581650"/>
                                        </p:tgtEl>
                                        <p:attrNameLst>
                                          <p:attrName>ppt_w</p:attrName>
                                        </p:attrNameLst>
                                      </p:cBhvr>
                                      <p:tavLst>
                                        <p:tav tm="0">
                                          <p:val>
                                            <p:fltVal val="0"/>
                                          </p:val>
                                        </p:tav>
                                        <p:tav tm="100000">
                                          <p:val>
                                            <p:strVal val="#ppt_w"/>
                                          </p:val>
                                        </p:tav>
                                      </p:tavLst>
                                    </p:anim>
                                    <p:anim calcmode="lin" valueType="num">
                                      <p:cBhvr>
                                        <p:cTn id="22" dur="500" fill="hold"/>
                                        <p:tgtEl>
                                          <p:spTgt spid="581650"/>
                                        </p:tgtEl>
                                        <p:attrNameLst>
                                          <p:attrName>ppt_h</p:attrName>
                                        </p:attrNameLst>
                                      </p:cBhvr>
                                      <p:tavLst>
                                        <p:tav tm="0">
                                          <p:val>
                                            <p:fltVal val="0"/>
                                          </p:val>
                                        </p:tav>
                                        <p:tav tm="100000">
                                          <p:val>
                                            <p:strVal val="#ppt_h"/>
                                          </p:val>
                                        </p:tav>
                                      </p:tavLst>
                                    </p:anim>
                                    <p:animEffect transition="in" filter="fade">
                                      <p:cBhvr>
                                        <p:cTn id="23" dur="500"/>
                                        <p:tgtEl>
                                          <p:spTgt spid="581650"/>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p:cTn id="26" dur="500" fill="hold"/>
                                        <p:tgtEl>
                                          <p:spTgt spid="35"/>
                                        </p:tgtEl>
                                        <p:attrNameLst>
                                          <p:attrName>ppt_w</p:attrName>
                                        </p:attrNameLst>
                                      </p:cBhvr>
                                      <p:tavLst>
                                        <p:tav tm="0">
                                          <p:val>
                                            <p:fltVal val="0"/>
                                          </p:val>
                                        </p:tav>
                                        <p:tav tm="100000">
                                          <p:val>
                                            <p:strVal val="#ppt_w"/>
                                          </p:val>
                                        </p:tav>
                                      </p:tavLst>
                                    </p:anim>
                                    <p:anim calcmode="lin" valueType="num">
                                      <p:cBhvr>
                                        <p:cTn id="27" dur="500" fill="hold"/>
                                        <p:tgtEl>
                                          <p:spTgt spid="35"/>
                                        </p:tgtEl>
                                        <p:attrNameLst>
                                          <p:attrName>ppt_h</p:attrName>
                                        </p:attrNameLst>
                                      </p:cBhvr>
                                      <p:tavLst>
                                        <p:tav tm="0">
                                          <p:val>
                                            <p:fltVal val="0"/>
                                          </p:val>
                                        </p:tav>
                                        <p:tav tm="100000">
                                          <p:val>
                                            <p:strVal val="#ppt_h"/>
                                          </p:val>
                                        </p:tav>
                                      </p:tavLst>
                                    </p:anim>
                                    <p:animEffect transition="in" filter="fade">
                                      <p:cBhvr>
                                        <p:cTn id="28" dur="500"/>
                                        <p:tgtEl>
                                          <p:spTgt spid="3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animEffect transition="in" filter="fade">
                                      <p:cBhvr>
                                        <p:cTn id="35" dur="500"/>
                                        <p:tgtEl>
                                          <p:spTgt spid="3"/>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par>
                                <p:cTn id="41" presetID="53"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500" fill="hold"/>
                                        <p:tgtEl>
                                          <p:spTgt spid="5"/>
                                        </p:tgtEl>
                                        <p:attrNameLst>
                                          <p:attrName>ppt_w</p:attrName>
                                        </p:attrNameLst>
                                      </p:cBhvr>
                                      <p:tavLst>
                                        <p:tav tm="0">
                                          <p:val>
                                            <p:fltVal val="0"/>
                                          </p:val>
                                        </p:tav>
                                        <p:tav tm="100000">
                                          <p:val>
                                            <p:strVal val="#ppt_w"/>
                                          </p:val>
                                        </p:tav>
                                      </p:tavLst>
                                    </p:anim>
                                    <p:anim calcmode="lin" valueType="num">
                                      <p:cBhvr>
                                        <p:cTn id="44" dur="500" fill="hold"/>
                                        <p:tgtEl>
                                          <p:spTgt spid="5"/>
                                        </p:tgtEl>
                                        <p:attrNameLst>
                                          <p:attrName>ppt_h</p:attrName>
                                        </p:attrNameLst>
                                      </p:cBhvr>
                                      <p:tavLst>
                                        <p:tav tm="0">
                                          <p:val>
                                            <p:fltVal val="0"/>
                                          </p:val>
                                        </p:tav>
                                        <p:tav tm="100000">
                                          <p:val>
                                            <p:strVal val="#ppt_h"/>
                                          </p:val>
                                        </p:tav>
                                      </p:tavLst>
                                    </p:anim>
                                    <p:animEffect transition="in" filter="fade">
                                      <p:cBhvr>
                                        <p:cTn id="45" dur="500"/>
                                        <p:tgtEl>
                                          <p:spTgt spid="5"/>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ppt_w</p:attrName>
                                        </p:attrNameLst>
                                      </p:cBhvr>
                                      <p:tavLst>
                                        <p:tav tm="0">
                                          <p:val>
                                            <p:fltVal val="0"/>
                                          </p:val>
                                        </p:tav>
                                        <p:tav tm="100000">
                                          <p:val>
                                            <p:strVal val="#ppt_w"/>
                                          </p:val>
                                        </p:tav>
                                      </p:tavLst>
                                    </p:anim>
                                    <p:anim calcmode="lin" valueType="num">
                                      <p:cBhvr>
                                        <p:cTn id="49" dur="500" fill="hold"/>
                                        <p:tgtEl>
                                          <p:spTgt spid="6"/>
                                        </p:tgtEl>
                                        <p:attrNameLst>
                                          <p:attrName>ppt_h</p:attrName>
                                        </p:attrNameLst>
                                      </p:cBhvr>
                                      <p:tavLst>
                                        <p:tav tm="0">
                                          <p:val>
                                            <p:fltVal val="0"/>
                                          </p:val>
                                        </p:tav>
                                        <p:tav tm="100000">
                                          <p:val>
                                            <p:strVal val="#ppt_h"/>
                                          </p:val>
                                        </p:tav>
                                      </p:tavLst>
                                    </p:anim>
                                    <p:animEffect transition="in" filter="fade">
                                      <p:cBhvr>
                                        <p:cTn id="50" dur="500"/>
                                        <p:tgtEl>
                                          <p:spTgt spid="6"/>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fill="hold"/>
                                        <p:tgtEl>
                                          <p:spTgt spid="7"/>
                                        </p:tgtEl>
                                        <p:attrNameLst>
                                          <p:attrName>ppt_w</p:attrName>
                                        </p:attrNameLst>
                                      </p:cBhvr>
                                      <p:tavLst>
                                        <p:tav tm="0">
                                          <p:val>
                                            <p:fltVal val="0"/>
                                          </p:val>
                                        </p:tav>
                                        <p:tav tm="100000">
                                          <p:val>
                                            <p:strVal val="#ppt_w"/>
                                          </p:val>
                                        </p:tav>
                                      </p:tavLst>
                                    </p:anim>
                                    <p:anim calcmode="lin" valueType="num">
                                      <p:cBhvr>
                                        <p:cTn id="54" dur="500" fill="hold"/>
                                        <p:tgtEl>
                                          <p:spTgt spid="7"/>
                                        </p:tgtEl>
                                        <p:attrNameLst>
                                          <p:attrName>ppt_h</p:attrName>
                                        </p:attrNameLst>
                                      </p:cBhvr>
                                      <p:tavLst>
                                        <p:tav tm="0">
                                          <p:val>
                                            <p:fltVal val="0"/>
                                          </p:val>
                                        </p:tav>
                                        <p:tav tm="100000">
                                          <p:val>
                                            <p:strVal val="#ppt_h"/>
                                          </p:val>
                                        </p:tav>
                                      </p:tavLst>
                                    </p:anim>
                                    <p:animEffect transition="in" filter="fade">
                                      <p:cBhvr>
                                        <p:cTn id="55" dur="500"/>
                                        <p:tgtEl>
                                          <p:spTgt spid="7"/>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p:cTn id="58" dur="500" fill="hold"/>
                                        <p:tgtEl>
                                          <p:spTgt spid="8"/>
                                        </p:tgtEl>
                                        <p:attrNameLst>
                                          <p:attrName>ppt_w</p:attrName>
                                        </p:attrNameLst>
                                      </p:cBhvr>
                                      <p:tavLst>
                                        <p:tav tm="0">
                                          <p:val>
                                            <p:fltVal val="0"/>
                                          </p:val>
                                        </p:tav>
                                        <p:tav tm="100000">
                                          <p:val>
                                            <p:strVal val="#ppt_w"/>
                                          </p:val>
                                        </p:tav>
                                      </p:tavLst>
                                    </p:anim>
                                    <p:anim calcmode="lin" valueType="num">
                                      <p:cBhvr>
                                        <p:cTn id="59" dur="500" fill="hold"/>
                                        <p:tgtEl>
                                          <p:spTgt spid="8"/>
                                        </p:tgtEl>
                                        <p:attrNameLst>
                                          <p:attrName>ppt_h</p:attrName>
                                        </p:attrNameLst>
                                      </p:cBhvr>
                                      <p:tavLst>
                                        <p:tav tm="0">
                                          <p:val>
                                            <p:fltVal val="0"/>
                                          </p:val>
                                        </p:tav>
                                        <p:tav tm="100000">
                                          <p:val>
                                            <p:strVal val="#ppt_h"/>
                                          </p:val>
                                        </p:tav>
                                      </p:tavLst>
                                    </p:anim>
                                    <p:animEffect transition="in" filter="fade">
                                      <p:cBhvr>
                                        <p:cTn id="6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50" grpId="0" animBg="1"/>
      <p:bldP spid="581652" grpId="0" animBg="1"/>
      <p:bldP spid="581653" grpId="0" animBg="1"/>
      <p:bldP spid="3" grpId="0" animBg="1"/>
      <p:bldP spid="4" grpId="0" animBg="1"/>
      <p:bldP spid="5" grpId="0" animBg="1"/>
      <p:bldP spid="6" grpId="0" animBg="1"/>
      <p:bldP spid="7" grpId="0" animBg="1"/>
      <p:bldP spid="8" grpId="0" animBg="1"/>
      <p:bldP spid="3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Text Box 18"/>
          <p:cNvSpPr txBox="1">
            <a:spLocks noChangeArrowheads="1"/>
          </p:cNvSpPr>
          <p:nvPr/>
        </p:nvSpPr>
        <p:spPr bwMode="auto">
          <a:xfrm>
            <a:off x="228600" y="2819405"/>
            <a:ext cx="4191000" cy="3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0" fontAlgn="base" hangingPunct="0">
              <a:spcBef>
                <a:spcPct val="50000"/>
              </a:spcBef>
              <a:spcAft>
                <a:spcPct val="0"/>
              </a:spcAft>
            </a:pPr>
            <a:endParaRPr lang="vi-VN" sz="1800">
              <a:solidFill>
                <a:srgbClr val="3333FF"/>
              </a:solidFill>
              <a:latin typeface="Tahoma" pitchFamily="34" charset="0"/>
              <a:cs typeface="Arial" pitchFamily="34" charset="0"/>
            </a:endParaRPr>
          </a:p>
        </p:txBody>
      </p:sp>
      <p:sp>
        <p:nvSpPr>
          <p:cNvPr id="113667" name="Text Box 19"/>
          <p:cNvSpPr txBox="1">
            <a:spLocks noChangeArrowheads="1"/>
          </p:cNvSpPr>
          <p:nvPr/>
        </p:nvSpPr>
        <p:spPr bwMode="auto">
          <a:xfrm>
            <a:off x="609600" y="3810003"/>
            <a:ext cx="3352800" cy="3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0" fontAlgn="base" hangingPunct="0">
              <a:spcBef>
                <a:spcPct val="50000"/>
              </a:spcBef>
              <a:spcAft>
                <a:spcPct val="0"/>
              </a:spcAft>
            </a:pPr>
            <a:endParaRPr lang="vi-VN" sz="1800">
              <a:solidFill>
                <a:srgbClr val="3333FF"/>
              </a:solidFill>
              <a:latin typeface="Tahoma" pitchFamily="34" charset="0"/>
              <a:cs typeface="Arial" pitchFamily="34" charset="0"/>
            </a:endParaRPr>
          </a:p>
        </p:txBody>
      </p:sp>
      <p:sp>
        <p:nvSpPr>
          <p:cNvPr id="579590" name="Text Box 6"/>
          <p:cNvSpPr txBox="1">
            <a:spLocks noChangeArrowheads="1"/>
          </p:cNvSpPr>
          <p:nvPr/>
        </p:nvSpPr>
        <p:spPr bwMode="auto">
          <a:xfrm>
            <a:off x="3508375" y="4102106"/>
            <a:ext cx="2133600"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fontAlgn="base">
              <a:spcBef>
                <a:spcPct val="50000"/>
              </a:spcBef>
              <a:spcAft>
                <a:spcPct val="0"/>
              </a:spcAft>
            </a:pPr>
            <a:r>
              <a:rPr lang="en-US" sz="2400" b="1">
                <a:solidFill>
                  <a:srgbClr val="FF0000"/>
                </a:solidFill>
                <a:latin typeface="Times New Roman" pitchFamily="18" charset="0"/>
                <a:cs typeface="Arial" pitchFamily="34" charset="0"/>
              </a:rPr>
              <a:t>  chúng tôi; ta</a:t>
            </a:r>
          </a:p>
        </p:txBody>
      </p:sp>
      <p:sp>
        <p:nvSpPr>
          <p:cNvPr id="579591" name="Text Box 7"/>
          <p:cNvSpPr txBox="1">
            <a:spLocks noChangeArrowheads="1"/>
          </p:cNvSpPr>
          <p:nvPr/>
        </p:nvSpPr>
        <p:spPr bwMode="auto">
          <a:xfrm>
            <a:off x="3916754" y="4518643"/>
            <a:ext cx="2615418"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fontAlgn="base">
              <a:spcBef>
                <a:spcPct val="50000"/>
              </a:spcBef>
              <a:spcAft>
                <a:spcPct val="0"/>
              </a:spcAft>
            </a:pPr>
            <a:r>
              <a:rPr lang="en-US" sz="2400" b="1" dirty="0">
                <a:solidFill>
                  <a:srgbClr val="FF0000"/>
                </a:solidFill>
                <a:latin typeface=".VnTime" pitchFamily="34" charset="0"/>
              </a:rPr>
              <a:t>C</a:t>
            </a:r>
            <a:r>
              <a:rPr lang="vi-VN" sz="2400" b="1" dirty="0">
                <a:solidFill>
                  <a:srgbClr val="FF0000"/>
                </a:solidFill>
                <a:latin typeface=".VnTime" pitchFamily="34" charset="0"/>
              </a:rPr>
              <a:t>hị</a:t>
            </a:r>
            <a:r>
              <a:rPr lang="en-US" sz="2400" b="1" dirty="0">
                <a:solidFill>
                  <a:srgbClr val="FF0000"/>
                </a:solidFill>
                <a:latin typeface="Times New Roman" pitchFamily="18" charset="0"/>
                <a:cs typeface="Arial" pitchFamily="34" charset="0"/>
              </a:rPr>
              <a:t>; </a:t>
            </a:r>
            <a:r>
              <a:rPr lang="en-US" sz="2400" b="1" dirty="0" err="1">
                <a:solidFill>
                  <a:srgbClr val="FF0000"/>
                </a:solidFill>
                <a:latin typeface="Times New Roman" pitchFamily="18" charset="0"/>
                <a:cs typeface="Arial" pitchFamily="34" charset="0"/>
              </a:rPr>
              <a:t>các</a:t>
            </a:r>
            <a:r>
              <a:rPr lang="en-US" sz="2400" b="1" dirty="0">
                <a:solidFill>
                  <a:srgbClr val="FF0000"/>
                </a:solidFill>
                <a:latin typeface="Times New Roman" pitchFamily="18" charset="0"/>
                <a:cs typeface="Arial" pitchFamily="34" charset="0"/>
              </a:rPr>
              <a:t> </a:t>
            </a:r>
            <a:r>
              <a:rPr lang="en-US" sz="2400" b="1" dirty="0" err="1">
                <a:solidFill>
                  <a:srgbClr val="FF0000"/>
                </a:solidFill>
                <a:latin typeface="Times New Roman" pitchFamily="18" charset="0"/>
                <a:cs typeface="Arial" pitchFamily="34" charset="0"/>
              </a:rPr>
              <a:t>ngươi</a:t>
            </a:r>
            <a:endParaRPr lang="en-US" sz="2400" b="1" dirty="0">
              <a:solidFill>
                <a:srgbClr val="FF0000"/>
              </a:solidFill>
              <a:latin typeface="Times New Roman" pitchFamily="18" charset="0"/>
              <a:cs typeface="Arial" pitchFamily="34" charset="0"/>
            </a:endParaRPr>
          </a:p>
        </p:txBody>
      </p:sp>
      <p:sp>
        <p:nvSpPr>
          <p:cNvPr id="579592" name="Text Box 8"/>
          <p:cNvSpPr txBox="1">
            <a:spLocks noChangeArrowheads="1"/>
          </p:cNvSpPr>
          <p:nvPr/>
        </p:nvSpPr>
        <p:spPr bwMode="auto">
          <a:xfrm>
            <a:off x="5224463" y="4938717"/>
            <a:ext cx="1676400"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fontAlgn="base">
              <a:spcBef>
                <a:spcPct val="50000"/>
              </a:spcBef>
              <a:spcAft>
                <a:spcPct val="0"/>
              </a:spcAft>
            </a:pPr>
            <a:r>
              <a:rPr lang="en-US" sz="2400" b="1">
                <a:solidFill>
                  <a:srgbClr val="FF0000"/>
                </a:solidFill>
                <a:latin typeface="Times New Roman" pitchFamily="18" charset="0"/>
                <a:cs typeface="Arial" pitchFamily="34" charset="0"/>
              </a:rPr>
              <a:t>chúng</a:t>
            </a:r>
          </a:p>
        </p:txBody>
      </p:sp>
      <p:sp>
        <p:nvSpPr>
          <p:cNvPr id="113671" name="Rectangle 1"/>
          <p:cNvSpPr>
            <a:spLocks noChangeArrowheads="1"/>
          </p:cNvSpPr>
          <p:nvPr/>
        </p:nvSpPr>
        <p:spPr bwMode="auto">
          <a:xfrm>
            <a:off x="309563" y="49216"/>
            <a:ext cx="8451850" cy="369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p>
            <a:pPr algn="just" defTabSz="913990" fontAlgn="base">
              <a:spcBef>
                <a:spcPct val="0"/>
              </a:spcBef>
              <a:spcAft>
                <a:spcPct val="0"/>
              </a:spcAft>
            </a:pPr>
            <a:r>
              <a:rPr lang="vi-VN" sz="2600">
                <a:solidFill>
                  <a:prstClr val="black"/>
                </a:solidFill>
                <a:latin typeface="Times New Roman" pitchFamily="18" charset="0"/>
                <a:cs typeface="Times New Roman" pitchFamily="18" charset="0"/>
              </a:rPr>
              <a:t>Ngày xưa có cô Hơ Bia đẹp nhưng rất lười, lại không biết yêu quý cơm gạo. Một hôm, Hơ Bia ăn cơm để cơm đổ vãi lung tung. Thấy vậy, cơm hỏi:</a:t>
            </a:r>
          </a:p>
          <a:p>
            <a:pPr algn="just" defTabSz="913990" fontAlgn="base">
              <a:spcBef>
                <a:spcPct val="0"/>
              </a:spcBef>
              <a:spcAft>
                <a:spcPct val="0"/>
              </a:spcAft>
            </a:pPr>
            <a:r>
              <a:rPr lang="vi-VN" sz="2600">
                <a:solidFill>
                  <a:prstClr val="black"/>
                </a:solidFill>
                <a:latin typeface="Times New Roman" pitchFamily="18" charset="0"/>
                <a:cs typeface="Times New Roman" pitchFamily="18" charset="0"/>
              </a:rPr>
              <a:t>     - </a:t>
            </a:r>
            <a:r>
              <a:rPr lang="vi-VN" sz="2600" b="1" u="sng">
                <a:solidFill>
                  <a:prstClr val="black"/>
                </a:solidFill>
                <a:latin typeface="Times New Roman" pitchFamily="18" charset="0"/>
                <a:cs typeface="Times New Roman" pitchFamily="18" charset="0"/>
              </a:rPr>
              <a:t>Chị</a:t>
            </a:r>
            <a:r>
              <a:rPr lang="vi-VN" sz="2600">
                <a:solidFill>
                  <a:prstClr val="black"/>
                </a:solidFill>
                <a:latin typeface="Times New Roman" pitchFamily="18" charset="0"/>
                <a:cs typeface="Times New Roman" pitchFamily="18" charset="0"/>
              </a:rPr>
              <a:t> đẹp là nhờ cơm gạo, sao </a:t>
            </a:r>
            <a:r>
              <a:rPr lang="vi-VN" sz="2600" b="1" u="sng">
                <a:solidFill>
                  <a:prstClr val="black"/>
                </a:solidFill>
                <a:latin typeface="Times New Roman" pitchFamily="18" charset="0"/>
                <a:cs typeface="Times New Roman" pitchFamily="18" charset="0"/>
              </a:rPr>
              <a:t>chị</a:t>
            </a:r>
            <a:r>
              <a:rPr lang="vi-VN" sz="2600">
                <a:solidFill>
                  <a:prstClr val="black"/>
                </a:solidFill>
                <a:latin typeface="Times New Roman" pitchFamily="18" charset="0"/>
                <a:cs typeface="Times New Roman" pitchFamily="18" charset="0"/>
              </a:rPr>
              <a:t> khinh rẻ </a:t>
            </a:r>
            <a:r>
              <a:rPr lang="vi-VN" sz="2600" b="1" u="sng">
                <a:solidFill>
                  <a:prstClr val="black"/>
                </a:solidFill>
                <a:latin typeface="Times New Roman" pitchFamily="18" charset="0"/>
                <a:cs typeface="Times New Roman" pitchFamily="18" charset="0"/>
              </a:rPr>
              <a:t>chúng tôi</a:t>
            </a:r>
            <a:r>
              <a:rPr lang="vi-VN" sz="2600" u="sng">
                <a:solidFill>
                  <a:prstClr val="black"/>
                </a:solidFill>
                <a:latin typeface="Times New Roman" pitchFamily="18" charset="0"/>
                <a:cs typeface="Times New Roman" pitchFamily="18" charset="0"/>
              </a:rPr>
              <a:t> </a:t>
            </a:r>
            <a:r>
              <a:rPr lang="vi-VN" sz="2600">
                <a:solidFill>
                  <a:prstClr val="black"/>
                </a:solidFill>
                <a:latin typeface="Times New Roman" pitchFamily="18" charset="0"/>
                <a:cs typeface="Times New Roman" pitchFamily="18" charset="0"/>
              </a:rPr>
              <a:t>thế?</a:t>
            </a:r>
          </a:p>
          <a:p>
            <a:pPr algn="just" defTabSz="913990" fontAlgn="base">
              <a:spcBef>
                <a:spcPct val="0"/>
              </a:spcBef>
              <a:spcAft>
                <a:spcPct val="0"/>
              </a:spcAft>
            </a:pPr>
            <a:r>
              <a:rPr lang="vi-VN" sz="2600">
                <a:solidFill>
                  <a:prstClr val="black"/>
                </a:solidFill>
                <a:latin typeface="Times New Roman" pitchFamily="18" charset="0"/>
                <a:cs typeface="Times New Roman" pitchFamily="18" charset="0"/>
              </a:rPr>
              <a:t>     Hơ Bia giận dữ:</a:t>
            </a:r>
          </a:p>
          <a:p>
            <a:pPr algn="just" defTabSz="913990" fontAlgn="base">
              <a:spcBef>
                <a:spcPct val="0"/>
              </a:spcBef>
              <a:spcAft>
                <a:spcPct val="0"/>
              </a:spcAft>
            </a:pPr>
            <a:r>
              <a:rPr lang="vi-VN" sz="2600">
                <a:solidFill>
                  <a:prstClr val="black"/>
                </a:solidFill>
                <a:latin typeface="Times New Roman" pitchFamily="18" charset="0"/>
                <a:cs typeface="Times New Roman" pitchFamily="18" charset="0"/>
              </a:rPr>
              <a:t>     - </a:t>
            </a:r>
            <a:r>
              <a:rPr lang="vi-VN" sz="2600" b="1" u="sng">
                <a:solidFill>
                  <a:prstClr val="black"/>
                </a:solidFill>
                <a:latin typeface="Times New Roman" pitchFamily="18" charset="0"/>
                <a:cs typeface="Times New Roman" pitchFamily="18" charset="0"/>
              </a:rPr>
              <a:t>Ta</a:t>
            </a:r>
            <a:r>
              <a:rPr lang="vi-VN" sz="2600">
                <a:solidFill>
                  <a:prstClr val="black"/>
                </a:solidFill>
                <a:latin typeface="Times New Roman" pitchFamily="18" charset="0"/>
                <a:cs typeface="Times New Roman" pitchFamily="18" charset="0"/>
              </a:rPr>
              <a:t> đẹp là do công cha công mẹ, chứ đâu nhờ </a:t>
            </a:r>
            <a:r>
              <a:rPr lang="vi-VN" sz="2600" b="1" u="sng">
                <a:solidFill>
                  <a:prstClr val="black"/>
                </a:solidFill>
                <a:latin typeface="Times New Roman" pitchFamily="18" charset="0"/>
                <a:cs typeface="Times New Roman" pitchFamily="18" charset="0"/>
              </a:rPr>
              <a:t>các ngươi</a:t>
            </a:r>
            <a:r>
              <a:rPr lang="vi-VN" sz="2600">
                <a:solidFill>
                  <a:prstClr val="black"/>
                </a:solidFill>
                <a:latin typeface="Times New Roman" pitchFamily="18" charset="0"/>
                <a:cs typeface="Times New Roman" pitchFamily="18" charset="0"/>
              </a:rPr>
              <a:t>.</a:t>
            </a:r>
          </a:p>
          <a:p>
            <a:pPr algn="just" defTabSz="913990" fontAlgn="base">
              <a:spcBef>
                <a:spcPct val="0"/>
              </a:spcBef>
              <a:spcAft>
                <a:spcPct val="0"/>
              </a:spcAft>
            </a:pPr>
            <a:r>
              <a:rPr lang="en-US" sz="2600">
                <a:solidFill>
                  <a:prstClr val="black"/>
                </a:solidFill>
                <a:latin typeface="Times New Roman" pitchFamily="18" charset="0"/>
                <a:cs typeface="Times New Roman" pitchFamily="18" charset="0"/>
              </a:rPr>
              <a:t>     Nghe nói vậy, thóc gạo tức lắm. Đêm khuya, </a:t>
            </a:r>
            <a:r>
              <a:rPr lang="en-US" sz="2600" b="1" u="sng">
                <a:solidFill>
                  <a:prstClr val="black"/>
                </a:solidFill>
                <a:latin typeface="Times New Roman" pitchFamily="18" charset="0"/>
                <a:cs typeface="Times New Roman" pitchFamily="18" charset="0"/>
              </a:rPr>
              <a:t>chúng</a:t>
            </a:r>
            <a:r>
              <a:rPr lang="en-US" sz="2600">
                <a:solidFill>
                  <a:prstClr val="black"/>
                </a:solidFill>
                <a:latin typeface="Times New Roman" pitchFamily="18" charset="0"/>
                <a:cs typeface="Times New Roman" pitchFamily="18" charset="0"/>
              </a:rPr>
              <a:t> rủ nhau bỏ cả vào rừng.</a:t>
            </a:r>
          </a:p>
          <a:p>
            <a:pPr algn="r" defTabSz="913990" fontAlgn="base">
              <a:spcBef>
                <a:spcPct val="0"/>
              </a:spcBef>
              <a:spcAft>
                <a:spcPct val="0"/>
              </a:spcAft>
            </a:pPr>
            <a:r>
              <a:rPr lang="en-US" sz="2600">
                <a:solidFill>
                  <a:prstClr val="black"/>
                </a:solidFill>
                <a:latin typeface="Times New Roman" pitchFamily="18" charset="0"/>
                <a:cs typeface="Times New Roman" pitchFamily="18" charset="0"/>
              </a:rPr>
              <a:t>Theo Truyện cổ Ê-đê                                                                 </a:t>
            </a:r>
          </a:p>
        </p:txBody>
      </p:sp>
      <p:sp>
        <p:nvSpPr>
          <p:cNvPr id="113672" name="Rectangle 2"/>
          <p:cNvSpPr>
            <a:spLocks noChangeArrowheads="1"/>
          </p:cNvSpPr>
          <p:nvPr/>
        </p:nvSpPr>
        <p:spPr bwMode="auto">
          <a:xfrm>
            <a:off x="66674" y="3621092"/>
            <a:ext cx="6137275" cy="1815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p>
            <a:pPr defTabSz="913990" fontAlgn="base">
              <a:spcBef>
                <a:spcPct val="0"/>
              </a:spcBef>
              <a:spcAft>
                <a:spcPct val="0"/>
              </a:spcAft>
            </a:pPr>
            <a:r>
              <a:rPr lang="en-US" sz="2800" b="1" dirty="0" err="1">
                <a:solidFill>
                  <a:prstClr val="black"/>
                </a:solidFill>
                <a:latin typeface="Times New Roman" pitchFamily="18" charset="0"/>
                <a:cs typeface="Times New Roman" pitchFamily="18" charset="0"/>
              </a:rPr>
              <a:t>Trong</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các</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từ</a:t>
            </a:r>
            <a:r>
              <a:rPr lang="en-US" sz="2800" b="1" dirty="0">
                <a:solidFill>
                  <a:prstClr val="black"/>
                </a:solidFill>
                <a:latin typeface="Times New Roman" pitchFamily="18" charset="0"/>
                <a:cs typeface="Times New Roman" pitchFamily="18" charset="0"/>
              </a:rPr>
              <a:t> in </a:t>
            </a:r>
            <a:r>
              <a:rPr lang="en-US" sz="2800" b="1" dirty="0" err="1">
                <a:solidFill>
                  <a:prstClr val="black"/>
                </a:solidFill>
                <a:latin typeface="Times New Roman" pitchFamily="18" charset="0"/>
                <a:cs typeface="Times New Roman" pitchFamily="18" charset="0"/>
              </a:rPr>
              <a:t>đậm</a:t>
            </a:r>
            <a:r>
              <a:rPr lang="en-US" sz="2800" b="1" dirty="0">
                <a:solidFill>
                  <a:prstClr val="black"/>
                </a:solidFill>
                <a:latin typeface="Times New Roman" pitchFamily="18" charset="0"/>
                <a:cs typeface="Times New Roman" pitchFamily="18" charset="0"/>
              </a:rPr>
              <a:t>:</a:t>
            </a:r>
            <a:r>
              <a:rPr lang="en-US" sz="2800" dirty="0">
                <a:solidFill>
                  <a:prstClr val="black"/>
                </a:solidFill>
                <a:latin typeface="Times New Roman" pitchFamily="18" charset="0"/>
                <a:cs typeface="Times New Roman" pitchFamily="18" charset="0"/>
              </a:rPr>
              <a:t> </a:t>
            </a:r>
          </a:p>
          <a:p>
            <a:pPr defTabSz="913990" fontAlgn="base">
              <a:spcBef>
                <a:spcPct val="0"/>
              </a:spcBef>
              <a:spcAft>
                <a:spcPct val="0"/>
              </a:spcAft>
            </a:pPr>
            <a:r>
              <a:rPr lang="vi-VN" sz="2800" dirty="0">
                <a:solidFill>
                  <a:prstClr val="black"/>
                </a:solidFill>
                <a:latin typeface="Times New Roman" pitchFamily="18" charset="0"/>
                <a:cs typeface="Times New Roman" pitchFamily="18" charset="0"/>
              </a:rPr>
              <a:t>Những từ chỉ người nói:</a:t>
            </a:r>
          </a:p>
          <a:p>
            <a:pPr defTabSz="913990" fontAlgn="base">
              <a:spcBef>
                <a:spcPct val="0"/>
              </a:spcBef>
              <a:spcAft>
                <a:spcPct val="0"/>
              </a:spcAft>
            </a:pPr>
            <a:r>
              <a:rPr lang="vi-VN" sz="2800" dirty="0">
                <a:solidFill>
                  <a:prstClr val="black"/>
                </a:solidFill>
                <a:latin typeface="Times New Roman" pitchFamily="18" charset="0"/>
                <a:cs typeface="Times New Roman" pitchFamily="18" charset="0"/>
              </a:rPr>
              <a:t>Những từ chỉ người nghe: </a:t>
            </a:r>
          </a:p>
          <a:p>
            <a:pPr defTabSz="913990" fontAlgn="base">
              <a:spcBef>
                <a:spcPct val="0"/>
              </a:spcBef>
              <a:spcAft>
                <a:spcPct val="0"/>
              </a:spcAft>
            </a:pPr>
            <a:r>
              <a:rPr lang="vi-VN" sz="2800" dirty="0">
                <a:solidFill>
                  <a:prstClr val="black"/>
                </a:solidFill>
                <a:latin typeface="Times New Roman" pitchFamily="18" charset="0"/>
                <a:cs typeface="Times New Roman" pitchFamily="18" charset="0"/>
              </a:rPr>
              <a:t>Từ chỉ người hay vật được nhắc tới: </a:t>
            </a:r>
          </a:p>
        </p:txBody>
      </p:sp>
      <p:sp>
        <p:nvSpPr>
          <p:cNvPr id="6" name="Right Brace 5"/>
          <p:cNvSpPr/>
          <p:nvPr/>
        </p:nvSpPr>
        <p:spPr>
          <a:xfrm>
            <a:off x="6259524" y="4251328"/>
            <a:ext cx="147637" cy="1050925"/>
          </a:xfrm>
          <a:prstGeom prst="rightBrace">
            <a:avLst>
              <a:gd name="adj1" fmla="val 51525"/>
              <a:gd name="adj2" fmla="val 51547"/>
            </a:avLst>
          </a:prstGeom>
        </p:spPr>
        <p:style>
          <a:lnRef idx="3">
            <a:schemeClr val="dk1"/>
          </a:lnRef>
          <a:fillRef idx="0">
            <a:schemeClr val="dk1"/>
          </a:fillRef>
          <a:effectRef idx="2">
            <a:schemeClr val="dk1"/>
          </a:effectRef>
          <a:fontRef idx="minor">
            <a:schemeClr val="tx1"/>
          </a:fontRef>
        </p:style>
        <p:txBody>
          <a:bodyPr lIns="91370" tIns="45688" rIns="91370" bIns="45688" anchor="ctr"/>
          <a:lstStyle/>
          <a:p>
            <a:pPr algn="ctr" defTabSz="913990" fontAlgn="base">
              <a:spcBef>
                <a:spcPct val="0"/>
              </a:spcBef>
              <a:spcAft>
                <a:spcPct val="0"/>
              </a:spcAft>
              <a:defRPr/>
            </a:pPr>
            <a:endParaRPr lang="en-US" sz="2800">
              <a:solidFill>
                <a:prstClr val="black"/>
              </a:solidFill>
            </a:endParaRPr>
          </a:p>
        </p:txBody>
      </p:sp>
      <p:sp>
        <p:nvSpPr>
          <p:cNvPr id="7" name="TextBox 6"/>
          <p:cNvSpPr txBox="1">
            <a:spLocks noChangeArrowheads="1"/>
          </p:cNvSpPr>
          <p:nvPr/>
        </p:nvSpPr>
        <p:spPr bwMode="auto">
          <a:xfrm>
            <a:off x="6473825" y="4487865"/>
            <a:ext cx="2609850"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fontAlgn="base">
              <a:spcBef>
                <a:spcPct val="0"/>
              </a:spcBef>
              <a:spcAft>
                <a:spcPct val="0"/>
              </a:spcAft>
            </a:pPr>
            <a:r>
              <a:rPr lang="en-US" b="1" dirty="0">
                <a:solidFill>
                  <a:srgbClr val="FF00FF"/>
                </a:solidFill>
                <a:latin typeface="Times New Roman" pitchFamily="18" charset="0"/>
                <a:cs typeface="Times New Roman" pitchFamily="18" charset="0"/>
              </a:rPr>
              <a:t>Đại từ xưng hô</a:t>
            </a:r>
          </a:p>
        </p:txBody>
      </p:sp>
      <p:sp>
        <p:nvSpPr>
          <p:cNvPr id="11" name="Rounded Rectangle 10"/>
          <p:cNvSpPr/>
          <p:nvPr/>
        </p:nvSpPr>
        <p:spPr>
          <a:xfrm>
            <a:off x="889011" y="5580063"/>
            <a:ext cx="7294563" cy="509587"/>
          </a:xfrm>
          <a:prstGeom prst="roundRect">
            <a:avLst/>
          </a:prstGeom>
        </p:spPr>
        <p:style>
          <a:lnRef idx="1">
            <a:schemeClr val="accent1"/>
          </a:lnRef>
          <a:fillRef idx="2">
            <a:schemeClr val="accent1"/>
          </a:fillRef>
          <a:effectRef idx="1">
            <a:schemeClr val="accent1"/>
          </a:effectRef>
          <a:fontRef idx="minor">
            <a:schemeClr val="dk1"/>
          </a:fontRef>
        </p:style>
        <p:txBody>
          <a:bodyPr lIns="91370" tIns="45688" rIns="91370" bIns="45688" anchor="ctr"/>
          <a:lstStyle/>
          <a:p>
            <a:pPr algn="ctr" defTabSz="913990" eaLnBrk="0" fontAlgn="base" hangingPunct="0">
              <a:spcBef>
                <a:spcPct val="0"/>
              </a:spcBef>
              <a:spcAft>
                <a:spcPct val="0"/>
              </a:spcAft>
              <a:defRPr/>
            </a:pPr>
            <a:r>
              <a:rPr lang="en-US" sz="2800" b="1" dirty="0" err="1">
                <a:solidFill>
                  <a:prstClr val="white"/>
                </a:solidFill>
                <a:latin typeface="Times New Roman" panose="02020603050405020304" pitchFamily="18" charset="0"/>
                <a:cs typeface="Times New Roman" panose="02020603050405020304" pitchFamily="18" charset="0"/>
              </a:rPr>
              <a:t>Đại</a:t>
            </a:r>
            <a:r>
              <a:rPr lang="en-US" sz="2800" b="1" dirty="0">
                <a:solidFill>
                  <a:prstClr val="white"/>
                </a:solidFill>
                <a:latin typeface="Times New Roman" panose="02020603050405020304" pitchFamily="18" charset="0"/>
                <a:cs typeface="Times New Roman" panose="02020603050405020304" pitchFamily="18" charset="0"/>
              </a:rPr>
              <a:t> </a:t>
            </a:r>
            <a:r>
              <a:rPr lang="en-US" sz="2800" b="1" dirty="0" err="1">
                <a:solidFill>
                  <a:prstClr val="white"/>
                </a:solidFill>
                <a:latin typeface="Times New Roman" panose="02020603050405020304" pitchFamily="18" charset="0"/>
                <a:cs typeface="Times New Roman" panose="02020603050405020304" pitchFamily="18" charset="0"/>
              </a:rPr>
              <a:t>từ</a:t>
            </a:r>
            <a:r>
              <a:rPr lang="en-US" sz="2800" b="1" dirty="0">
                <a:solidFill>
                  <a:prstClr val="white"/>
                </a:solidFill>
                <a:latin typeface="Times New Roman" panose="02020603050405020304" pitchFamily="18" charset="0"/>
                <a:cs typeface="Times New Roman" panose="02020603050405020304" pitchFamily="18" charset="0"/>
              </a:rPr>
              <a:t> </a:t>
            </a:r>
            <a:r>
              <a:rPr lang="en-US" sz="2800" b="1" dirty="0" err="1">
                <a:solidFill>
                  <a:prstClr val="white"/>
                </a:solidFill>
                <a:latin typeface="Times New Roman" panose="02020603050405020304" pitchFamily="18" charset="0"/>
                <a:cs typeface="Times New Roman" panose="02020603050405020304" pitchFamily="18" charset="0"/>
              </a:rPr>
              <a:t>xưng</a:t>
            </a:r>
            <a:r>
              <a:rPr lang="en-US" sz="2800" b="1" dirty="0">
                <a:solidFill>
                  <a:prstClr val="white"/>
                </a:solidFill>
                <a:latin typeface="Times New Roman" panose="02020603050405020304" pitchFamily="18" charset="0"/>
                <a:cs typeface="Times New Roman" panose="02020603050405020304" pitchFamily="18" charset="0"/>
              </a:rPr>
              <a:t> </a:t>
            </a:r>
            <a:r>
              <a:rPr lang="en-US" sz="2800" b="1" dirty="0" err="1">
                <a:solidFill>
                  <a:prstClr val="white"/>
                </a:solidFill>
                <a:latin typeface="Times New Roman" panose="02020603050405020304" pitchFamily="18" charset="0"/>
                <a:cs typeface="Times New Roman" panose="02020603050405020304" pitchFamily="18" charset="0"/>
              </a:rPr>
              <a:t>hô</a:t>
            </a:r>
            <a:r>
              <a:rPr lang="en-US" sz="2800" b="1" dirty="0">
                <a:solidFill>
                  <a:prstClr val="white"/>
                </a:solidFill>
                <a:latin typeface="Times New Roman" panose="02020603050405020304" pitchFamily="18" charset="0"/>
                <a:cs typeface="Times New Roman" panose="02020603050405020304" pitchFamily="18" charset="0"/>
              </a:rPr>
              <a:t> </a:t>
            </a:r>
            <a:r>
              <a:rPr lang="en-US" sz="2800" b="1" dirty="0" err="1">
                <a:solidFill>
                  <a:prstClr val="white"/>
                </a:solidFill>
                <a:latin typeface="Times New Roman" panose="02020603050405020304" pitchFamily="18" charset="0"/>
                <a:cs typeface="Times New Roman" panose="02020603050405020304" pitchFamily="18" charset="0"/>
              </a:rPr>
              <a:t>là</a:t>
            </a:r>
            <a:r>
              <a:rPr lang="en-US" sz="2800" b="1" dirty="0">
                <a:solidFill>
                  <a:prstClr val="white"/>
                </a:solidFill>
                <a:latin typeface="Times New Roman" panose="02020603050405020304" pitchFamily="18" charset="0"/>
                <a:cs typeface="Times New Roman" panose="02020603050405020304" pitchFamily="18" charset="0"/>
              </a:rPr>
              <a:t> </a:t>
            </a:r>
            <a:r>
              <a:rPr lang="en-US" sz="2800" b="1" dirty="0" err="1">
                <a:solidFill>
                  <a:prstClr val="white"/>
                </a:solidFill>
                <a:latin typeface="Times New Roman" panose="02020603050405020304" pitchFamily="18" charset="0"/>
                <a:cs typeface="Times New Roman" panose="02020603050405020304" pitchFamily="18" charset="0"/>
              </a:rPr>
              <a:t>từ</a:t>
            </a:r>
            <a:r>
              <a:rPr lang="en-US" sz="2800" b="1" dirty="0">
                <a:solidFill>
                  <a:prstClr val="white"/>
                </a:solidFill>
                <a:latin typeface="Times New Roman" panose="02020603050405020304" pitchFamily="18" charset="0"/>
                <a:cs typeface="Times New Roman" panose="02020603050405020304" pitchFamily="18" charset="0"/>
              </a:rPr>
              <a:t> </a:t>
            </a:r>
            <a:r>
              <a:rPr lang="en-US" sz="2800" b="1" dirty="0" err="1">
                <a:solidFill>
                  <a:prstClr val="white"/>
                </a:solidFill>
                <a:latin typeface="Times New Roman" panose="02020603050405020304" pitchFamily="18" charset="0"/>
                <a:cs typeface="Times New Roman" panose="02020603050405020304" pitchFamily="18" charset="0"/>
              </a:rPr>
              <a:t>như</a:t>
            </a:r>
            <a:r>
              <a:rPr lang="en-US" sz="2800" b="1" dirty="0">
                <a:solidFill>
                  <a:prstClr val="white"/>
                </a:solidFill>
                <a:latin typeface="Times New Roman" panose="02020603050405020304" pitchFamily="18" charset="0"/>
                <a:cs typeface="Times New Roman" panose="02020603050405020304" pitchFamily="18" charset="0"/>
              </a:rPr>
              <a:t> </a:t>
            </a:r>
            <a:r>
              <a:rPr lang="en-US" sz="2800" b="1" dirty="0" err="1">
                <a:solidFill>
                  <a:prstClr val="white"/>
                </a:solidFill>
                <a:latin typeface="Times New Roman" panose="02020603050405020304" pitchFamily="18" charset="0"/>
                <a:cs typeface="Times New Roman" panose="02020603050405020304" pitchFamily="18" charset="0"/>
              </a:rPr>
              <a:t>thế</a:t>
            </a:r>
            <a:r>
              <a:rPr lang="en-US" sz="2800" b="1" dirty="0">
                <a:solidFill>
                  <a:prstClr val="white"/>
                </a:solidFill>
                <a:latin typeface="Times New Roman" panose="02020603050405020304" pitchFamily="18" charset="0"/>
                <a:cs typeface="Times New Roman" panose="02020603050405020304" pitchFamily="18" charset="0"/>
              </a:rPr>
              <a:t> </a:t>
            </a:r>
            <a:r>
              <a:rPr lang="en-US" sz="2800" b="1" dirty="0" err="1">
                <a:solidFill>
                  <a:prstClr val="white"/>
                </a:solidFill>
                <a:latin typeface="Times New Roman" panose="02020603050405020304" pitchFamily="18" charset="0"/>
                <a:cs typeface="Times New Roman" panose="02020603050405020304" pitchFamily="18" charset="0"/>
              </a:rPr>
              <a:t>nào</a:t>
            </a:r>
            <a:r>
              <a:rPr lang="en-US" sz="2800" b="1" dirty="0">
                <a:solidFill>
                  <a:prstClr val="white"/>
                </a:solidFill>
                <a:latin typeface="Times New Roman" panose="02020603050405020304" pitchFamily="18" charset="0"/>
                <a:cs typeface="Times New Roman" panose="02020603050405020304" pitchFamily="18" charset="0"/>
              </a:rPr>
              <a:t>? </a:t>
            </a:r>
            <a:endParaRPr lang="en-US" sz="2800" dirty="0">
              <a:solidFill>
                <a:prstClr val="white"/>
              </a:solidFill>
            </a:endParaRPr>
          </a:p>
        </p:txBody>
      </p:sp>
      <p:sp>
        <p:nvSpPr>
          <p:cNvPr id="12" name="Rounded Rectangle 11"/>
          <p:cNvSpPr/>
          <p:nvPr/>
        </p:nvSpPr>
        <p:spPr>
          <a:xfrm>
            <a:off x="733425" y="5580063"/>
            <a:ext cx="7450138" cy="954087"/>
          </a:xfrm>
          <a:prstGeom prst="roundRect">
            <a:avLst/>
          </a:prstGeom>
        </p:spPr>
        <p:style>
          <a:lnRef idx="1">
            <a:schemeClr val="accent1"/>
          </a:lnRef>
          <a:fillRef idx="2">
            <a:schemeClr val="accent1"/>
          </a:fillRef>
          <a:effectRef idx="1">
            <a:schemeClr val="accent1"/>
          </a:effectRef>
          <a:fontRef idx="minor">
            <a:schemeClr val="dk1"/>
          </a:fontRef>
        </p:style>
        <p:txBody>
          <a:bodyPr lIns="91370" tIns="45688" rIns="91370" bIns="45688" anchor="ctr"/>
          <a:lstStyle/>
          <a:p>
            <a:pPr algn="just" defTabSz="913990" fontAlgn="base">
              <a:spcBef>
                <a:spcPct val="0"/>
              </a:spcBef>
              <a:spcAft>
                <a:spcPct val="0"/>
              </a:spcAft>
              <a:defRPr/>
            </a:pPr>
            <a:endParaRPr lang="en-US" sz="2800" b="1" dirty="0">
              <a:solidFill>
                <a:prstClr val="white"/>
              </a:solidFill>
              <a:latin typeface="Times New Roman" panose="02020603050405020304" pitchFamily="18" charset="0"/>
              <a:cs typeface="Times New Roman" panose="02020603050405020304" pitchFamily="18" charset="0"/>
            </a:endParaRPr>
          </a:p>
          <a:p>
            <a:pPr algn="just" defTabSz="913990" fontAlgn="base">
              <a:spcBef>
                <a:spcPct val="0"/>
              </a:spcBef>
              <a:spcAft>
                <a:spcPct val="0"/>
              </a:spcAft>
              <a:defRPr/>
            </a:pPr>
            <a:r>
              <a:rPr lang="vi-VN" sz="2800" b="1" dirty="0">
                <a:solidFill>
                  <a:srgbClr val="FF0000"/>
                </a:solidFill>
                <a:latin typeface="Times New Roman" panose="02020603050405020304" pitchFamily="18" charset="0"/>
                <a:cs typeface="Times New Roman" panose="02020603050405020304" pitchFamily="18" charset="0"/>
              </a:rPr>
              <a:t>Đại từ xưng hô là từ được người nói dùng để </a:t>
            </a:r>
            <a:r>
              <a:rPr lang="vi-VN" sz="2800" b="1" u="sng" dirty="0">
                <a:solidFill>
                  <a:srgbClr val="FF0000"/>
                </a:solidFill>
                <a:latin typeface="Times New Roman" panose="02020603050405020304" pitchFamily="18" charset="0"/>
                <a:cs typeface="Times New Roman" panose="02020603050405020304" pitchFamily="18" charset="0"/>
              </a:rPr>
              <a:t>tự </a:t>
            </a:r>
            <a:r>
              <a:rPr lang="vi-VN" sz="2600" b="1" u="sng" dirty="0">
                <a:solidFill>
                  <a:srgbClr val="FF0000"/>
                </a:solidFill>
                <a:latin typeface="Times New Roman" panose="02020603050405020304" pitchFamily="18" charset="0"/>
                <a:cs typeface="Times New Roman" panose="02020603050405020304" pitchFamily="18" charset="0"/>
              </a:rPr>
              <a:t>chỉ m</a:t>
            </a:r>
            <a:r>
              <a:rPr lang="en-US" sz="2600" b="1" u="sng" dirty="0">
                <a:solidFill>
                  <a:srgbClr val="FF0000"/>
                </a:solidFill>
                <a:latin typeface="Times New Roman" panose="02020603050405020304" pitchFamily="18" charset="0"/>
                <a:cs typeface="Times New Roman" panose="02020603050405020304" pitchFamily="18" charset="0"/>
              </a:rPr>
              <a:t>ì</a:t>
            </a:r>
            <a:r>
              <a:rPr lang="vi-VN" sz="2600" b="1" u="sng" dirty="0">
                <a:solidFill>
                  <a:srgbClr val="FF0000"/>
                </a:solidFill>
                <a:latin typeface="Times New Roman" panose="02020603050405020304" pitchFamily="18" charset="0"/>
                <a:cs typeface="Times New Roman" panose="02020603050405020304" pitchFamily="18" charset="0"/>
              </a:rPr>
              <a:t>nh</a:t>
            </a:r>
            <a:r>
              <a:rPr lang="vi-VN" sz="2600" b="1" dirty="0">
                <a:solidFill>
                  <a:srgbClr val="FF0000"/>
                </a:solidFill>
                <a:latin typeface="Times New Roman" panose="02020603050405020304" pitchFamily="18" charset="0"/>
                <a:cs typeface="Times New Roman" panose="02020603050405020304" pitchFamily="18" charset="0"/>
              </a:rPr>
              <a:t> hay </a:t>
            </a:r>
            <a:r>
              <a:rPr lang="vi-VN" sz="2600" b="1" u="sng" dirty="0">
                <a:solidFill>
                  <a:srgbClr val="FF0000"/>
                </a:solidFill>
                <a:latin typeface="Times New Roman" panose="02020603050405020304" pitchFamily="18" charset="0"/>
                <a:cs typeface="Times New Roman" panose="02020603050405020304" pitchFamily="18" charset="0"/>
              </a:rPr>
              <a:t>chỉ người khác </a:t>
            </a:r>
            <a:r>
              <a:rPr lang="vi-VN" sz="2600" b="1" dirty="0">
                <a:solidFill>
                  <a:srgbClr val="FF0000"/>
                </a:solidFill>
                <a:latin typeface="Times New Roman" panose="02020603050405020304" pitchFamily="18" charset="0"/>
                <a:cs typeface="Times New Roman" panose="02020603050405020304" pitchFamily="18" charset="0"/>
              </a:rPr>
              <a:t>khi giao tiếp.</a:t>
            </a:r>
            <a:endParaRPr lang="en-US" sz="2600" dirty="0">
              <a:solidFill>
                <a:srgbClr val="FF0000"/>
              </a:solidFill>
              <a:latin typeface="Times New Roman" panose="02020603050405020304" pitchFamily="18" charset="0"/>
              <a:cs typeface="Times New Roman" panose="02020603050405020304" pitchFamily="18" charset="0"/>
            </a:endParaRPr>
          </a:p>
          <a:p>
            <a:pPr algn="ctr" defTabSz="913990" eaLnBrk="0" fontAlgn="base" hangingPunct="0">
              <a:spcBef>
                <a:spcPct val="0"/>
              </a:spcBef>
              <a:spcAft>
                <a:spcPct val="0"/>
              </a:spcAft>
              <a:defRPr/>
            </a:pPr>
            <a:endParaRPr lang="en-US" sz="2800" dirty="0">
              <a:solidFill>
                <a:prstClr val="black"/>
              </a:solidFill>
            </a:endParaRPr>
          </a:p>
        </p:txBody>
      </p:sp>
    </p:spTree>
    <p:extLst>
      <p:ext uri="{BB962C8B-B14F-4D97-AF65-F5344CB8AC3E}">
        <p14:creationId xmlns:p14="http://schemas.microsoft.com/office/powerpoint/2010/main" val="2416675987"/>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79590"/>
                                        </p:tgtEl>
                                        <p:attrNameLst>
                                          <p:attrName>style.visibility</p:attrName>
                                        </p:attrNameLst>
                                      </p:cBhvr>
                                      <p:to>
                                        <p:strVal val="visible"/>
                                      </p:to>
                                    </p:set>
                                    <p:anim calcmode="discrete" valueType="clr">
                                      <p:cBhvr override="childStyle">
                                        <p:cTn id="7" dur="80"/>
                                        <p:tgtEl>
                                          <p:spTgt spid="57959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79590"/>
                                        </p:tgtEl>
                                        <p:attrNameLst>
                                          <p:attrName>fillcolor</p:attrName>
                                        </p:attrNameLst>
                                      </p:cBhvr>
                                      <p:tavLst>
                                        <p:tav tm="0">
                                          <p:val>
                                            <p:clrVal>
                                              <a:schemeClr val="accent2"/>
                                            </p:clrVal>
                                          </p:val>
                                        </p:tav>
                                        <p:tav tm="50000">
                                          <p:val>
                                            <p:clrVal>
                                              <a:schemeClr val="hlink"/>
                                            </p:clrVal>
                                          </p:val>
                                        </p:tav>
                                      </p:tavLst>
                                    </p:anim>
                                    <p:set>
                                      <p:cBhvr>
                                        <p:cTn id="9" dur="80"/>
                                        <p:tgtEl>
                                          <p:spTgt spid="57959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79591"/>
                                        </p:tgtEl>
                                        <p:attrNameLst>
                                          <p:attrName>style.visibility</p:attrName>
                                        </p:attrNameLst>
                                      </p:cBhvr>
                                      <p:to>
                                        <p:strVal val="visible"/>
                                      </p:to>
                                    </p:set>
                                    <p:anim calcmode="discrete" valueType="clr">
                                      <p:cBhvr override="childStyle">
                                        <p:cTn id="14" dur="80"/>
                                        <p:tgtEl>
                                          <p:spTgt spid="57959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79591"/>
                                        </p:tgtEl>
                                        <p:attrNameLst>
                                          <p:attrName>fillcolor</p:attrName>
                                        </p:attrNameLst>
                                      </p:cBhvr>
                                      <p:tavLst>
                                        <p:tav tm="0">
                                          <p:val>
                                            <p:clrVal>
                                              <a:schemeClr val="accent2"/>
                                            </p:clrVal>
                                          </p:val>
                                        </p:tav>
                                        <p:tav tm="50000">
                                          <p:val>
                                            <p:clrVal>
                                              <a:schemeClr val="hlink"/>
                                            </p:clrVal>
                                          </p:val>
                                        </p:tav>
                                      </p:tavLst>
                                    </p:anim>
                                    <p:set>
                                      <p:cBhvr>
                                        <p:cTn id="16" dur="80"/>
                                        <p:tgtEl>
                                          <p:spTgt spid="579591"/>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579592"/>
                                        </p:tgtEl>
                                        <p:attrNameLst>
                                          <p:attrName>style.visibility</p:attrName>
                                        </p:attrNameLst>
                                      </p:cBhvr>
                                      <p:to>
                                        <p:strVal val="visible"/>
                                      </p:to>
                                    </p:set>
                                    <p:anim calcmode="discrete" valueType="clr">
                                      <p:cBhvr override="childStyle">
                                        <p:cTn id="21" dur="80"/>
                                        <p:tgtEl>
                                          <p:spTgt spid="57959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79592"/>
                                        </p:tgtEl>
                                        <p:attrNameLst>
                                          <p:attrName>fillcolor</p:attrName>
                                        </p:attrNameLst>
                                      </p:cBhvr>
                                      <p:tavLst>
                                        <p:tav tm="0">
                                          <p:val>
                                            <p:clrVal>
                                              <a:schemeClr val="accent2"/>
                                            </p:clrVal>
                                          </p:val>
                                        </p:tav>
                                        <p:tav tm="50000">
                                          <p:val>
                                            <p:clrVal>
                                              <a:schemeClr val="hlink"/>
                                            </p:clrVal>
                                          </p:val>
                                        </p:tav>
                                      </p:tavLst>
                                    </p:anim>
                                    <p:set>
                                      <p:cBhvr>
                                        <p:cTn id="23" dur="80"/>
                                        <p:tgtEl>
                                          <p:spTgt spid="579592"/>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xit" presetSubtype="10" fill="hold" grpId="1" nodeType="clickEffect">
                                  <p:stCondLst>
                                    <p:cond delay="0"/>
                                  </p:stCondLst>
                                  <p:childTnLst>
                                    <p:animEffect transition="out" filter="randombar(horizontal)">
                                      <p:cBhvr>
                                        <p:cTn id="44" dur="500"/>
                                        <p:tgtEl>
                                          <p:spTgt spid="11"/>
                                        </p:tgtEl>
                                      </p:cBhvr>
                                    </p:animEffect>
                                    <p:set>
                                      <p:cBhvr>
                                        <p:cTn id="45" dur="1" fill="hold">
                                          <p:stCondLst>
                                            <p:cond delay="499"/>
                                          </p:stCondLst>
                                        </p:cTn>
                                        <p:tgtEl>
                                          <p:spTgt spid="11"/>
                                        </p:tgtEl>
                                        <p:attrNameLst>
                                          <p:attrName>style.visibility</p:attrName>
                                        </p:attrNameLst>
                                      </p:cBhvr>
                                      <p:to>
                                        <p:strVal val="hidden"/>
                                      </p:to>
                                    </p:set>
                                  </p:childTnLst>
                                </p:cTn>
                              </p:par>
                              <p:par>
                                <p:cTn id="46" presetID="22" presetClass="entr" presetSubtype="8"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90" grpId="0"/>
      <p:bldP spid="579591" grpId="0"/>
      <p:bldP spid="579592" grpId="0"/>
      <p:bldP spid="6" grpId="0" animBg="1"/>
      <p:bldP spid="7" grpId="0"/>
      <p:bldP spid="11" grpId="0" animBg="1"/>
      <p:bldP spid="11" grpId="1"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469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76" y="3101975"/>
            <a:ext cx="2771775" cy="316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1" name="Picture 5" descr="Cơ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8700" y="1085850"/>
            <a:ext cx="299720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0742" name="AutoShape 6"/>
          <p:cNvSpPr>
            <a:spLocks noChangeArrowheads="1"/>
          </p:cNvSpPr>
          <p:nvPr/>
        </p:nvSpPr>
        <p:spPr bwMode="auto">
          <a:xfrm>
            <a:off x="74613" y="1066800"/>
            <a:ext cx="5105400" cy="1143000"/>
          </a:xfrm>
          <a:prstGeom prst="wedgeRectCallout">
            <a:avLst>
              <a:gd name="adj1" fmla="val 68097"/>
              <a:gd name="adj2" fmla="val 40088"/>
            </a:avLst>
          </a:prstGeom>
          <a:solidFill>
            <a:srgbClr val="FFCCFF"/>
          </a:solidFill>
          <a:ln w="9525">
            <a:solidFill>
              <a:schemeClr val="tx1"/>
            </a:solidFill>
            <a:miter lim="800000"/>
            <a:headEnd/>
            <a:tailEnd/>
          </a:ln>
        </p:spPr>
        <p:txBody>
          <a:bodyPr lIns="91370" tIns="45688" rIns="91370" bIns="45688"/>
          <a:lstStyle/>
          <a:p>
            <a:pPr defTabSz="913990" fontAlgn="base">
              <a:spcBef>
                <a:spcPct val="0"/>
              </a:spcBef>
              <a:spcAft>
                <a:spcPct val="0"/>
              </a:spcAft>
            </a:pPr>
            <a:r>
              <a:rPr lang="vi-VN" sz="2800" b="1">
                <a:solidFill>
                  <a:prstClr val="black"/>
                </a:solidFill>
                <a:latin typeface="Times New Roman" pitchFamily="18" charset="0"/>
                <a:cs typeface="Times New Roman" pitchFamily="18" charset="0"/>
              </a:rPr>
              <a:t>Chị </a:t>
            </a:r>
            <a:r>
              <a:rPr lang="vi-VN" sz="2800">
                <a:solidFill>
                  <a:prstClr val="black"/>
                </a:solidFill>
                <a:latin typeface="Times New Roman" pitchFamily="18" charset="0"/>
                <a:cs typeface="Times New Roman" pitchFamily="18" charset="0"/>
              </a:rPr>
              <a:t>đẹp là nhờ cơm gạo, sao </a:t>
            </a:r>
            <a:r>
              <a:rPr lang="vi-VN" sz="2800" b="1">
                <a:solidFill>
                  <a:prstClr val="black"/>
                </a:solidFill>
                <a:latin typeface="Times New Roman" pitchFamily="18" charset="0"/>
                <a:cs typeface="Times New Roman" pitchFamily="18" charset="0"/>
              </a:rPr>
              <a:t>chị </a:t>
            </a:r>
            <a:r>
              <a:rPr lang="vi-VN" sz="2800">
                <a:solidFill>
                  <a:prstClr val="black"/>
                </a:solidFill>
                <a:latin typeface="Times New Roman" pitchFamily="18" charset="0"/>
                <a:cs typeface="Times New Roman" pitchFamily="18" charset="0"/>
              </a:rPr>
              <a:t>khinh rẻ </a:t>
            </a:r>
            <a:r>
              <a:rPr lang="vi-VN" sz="2800" b="1">
                <a:solidFill>
                  <a:prstClr val="black"/>
                </a:solidFill>
                <a:latin typeface="Times New Roman" pitchFamily="18" charset="0"/>
                <a:cs typeface="Times New Roman" pitchFamily="18" charset="0"/>
              </a:rPr>
              <a:t>chúng tôi</a:t>
            </a:r>
            <a:r>
              <a:rPr lang="vi-VN" sz="2800">
                <a:solidFill>
                  <a:prstClr val="black"/>
                </a:solidFill>
                <a:latin typeface="Times New Roman" pitchFamily="18" charset="0"/>
                <a:cs typeface="Times New Roman" pitchFamily="18" charset="0"/>
              </a:rPr>
              <a:t> thế?</a:t>
            </a:r>
          </a:p>
        </p:txBody>
      </p:sp>
      <p:sp>
        <p:nvSpPr>
          <p:cNvPr id="500743" name="AutoShape 7"/>
          <p:cNvSpPr>
            <a:spLocks noChangeArrowheads="1"/>
          </p:cNvSpPr>
          <p:nvPr/>
        </p:nvSpPr>
        <p:spPr bwMode="auto">
          <a:xfrm>
            <a:off x="4033849" y="3927475"/>
            <a:ext cx="4954587" cy="1265238"/>
          </a:xfrm>
          <a:prstGeom prst="wedgeRectCallout">
            <a:avLst>
              <a:gd name="adj1" fmla="val -73644"/>
              <a:gd name="adj2" fmla="val 58116"/>
            </a:avLst>
          </a:prstGeom>
          <a:solidFill>
            <a:srgbClr val="FFCCFF"/>
          </a:solidFill>
          <a:ln w="6350">
            <a:solidFill>
              <a:schemeClr val="tx1"/>
            </a:solidFill>
            <a:miter lim="800000"/>
            <a:headEnd/>
            <a:tailEnd/>
          </a:ln>
        </p:spPr>
        <p:txBody>
          <a:bodyPr lIns="91370" tIns="45688" rIns="91370" bIns="45688" anchor="ctr"/>
          <a:lstStyle/>
          <a:p>
            <a:pPr defTabSz="913990" eaLnBrk="0" fontAlgn="base" hangingPunct="0">
              <a:lnSpc>
                <a:spcPct val="90000"/>
              </a:lnSpc>
              <a:spcBef>
                <a:spcPct val="0"/>
              </a:spcBef>
              <a:spcAft>
                <a:spcPct val="0"/>
              </a:spcAft>
            </a:pPr>
            <a:r>
              <a:rPr lang="en-US" sz="2800" b="1">
                <a:solidFill>
                  <a:prstClr val="black"/>
                </a:solidFill>
                <a:latin typeface=".VnTime" pitchFamily="34" charset="0"/>
                <a:cs typeface="Arial" pitchFamily="34" charset="0"/>
              </a:rPr>
              <a:t>  </a:t>
            </a:r>
          </a:p>
          <a:p>
            <a:pPr defTabSz="913990" eaLnBrk="0" fontAlgn="base" hangingPunct="0">
              <a:lnSpc>
                <a:spcPct val="90000"/>
              </a:lnSpc>
              <a:spcBef>
                <a:spcPct val="0"/>
              </a:spcBef>
              <a:spcAft>
                <a:spcPct val="0"/>
              </a:spcAft>
            </a:pPr>
            <a:r>
              <a:rPr lang="en-US" sz="2800" b="1">
                <a:solidFill>
                  <a:prstClr val="black"/>
                </a:solidFill>
                <a:latin typeface="Times New Roman" pitchFamily="18" charset="0"/>
                <a:cs typeface="Times New Roman" pitchFamily="18" charset="0"/>
              </a:rPr>
              <a:t>  </a:t>
            </a:r>
            <a:r>
              <a:rPr lang="vi-VN" sz="2800" b="1">
                <a:solidFill>
                  <a:prstClr val="black"/>
                </a:solidFill>
                <a:latin typeface="Times New Roman" pitchFamily="18" charset="0"/>
                <a:cs typeface="Times New Roman" pitchFamily="18" charset="0"/>
              </a:rPr>
              <a:t>Ta </a:t>
            </a:r>
            <a:r>
              <a:rPr lang="vi-VN" sz="2800">
                <a:solidFill>
                  <a:prstClr val="black"/>
                </a:solidFill>
                <a:latin typeface="Times New Roman" pitchFamily="18" charset="0"/>
                <a:cs typeface="Times New Roman" pitchFamily="18" charset="0"/>
              </a:rPr>
              <a:t>đẹp là do công cha công mẹ, chứ đâu nhờ</a:t>
            </a:r>
            <a:r>
              <a:rPr lang="vi-VN" sz="2800" b="1">
                <a:solidFill>
                  <a:prstClr val="black"/>
                </a:solidFill>
                <a:latin typeface="Times New Roman" pitchFamily="18" charset="0"/>
                <a:cs typeface="Times New Roman" pitchFamily="18" charset="0"/>
              </a:rPr>
              <a:t> các ngươi.</a:t>
            </a:r>
          </a:p>
          <a:p>
            <a:pPr defTabSz="913990" eaLnBrk="0" fontAlgn="base" hangingPunct="0">
              <a:lnSpc>
                <a:spcPct val="90000"/>
              </a:lnSpc>
              <a:spcBef>
                <a:spcPct val="0"/>
              </a:spcBef>
              <a:spcAft>
                <a:spcPct val="0"/>
              </a:spcAft>
            </a:pPr>
            <a:endParaRPr lang="en-US" sz="2800" b="1">
              <a:solidFill>
                <a:prstClr val="black"/>
              </a:solidFill>
              <a:latin typeface=".VnTime" pitchFamily="34" charset="0"/>
              <a:cs typeface="Arial" pitchFamily="34" charset="0"/>
            </a:endParaRPr>
          </a:p>
        </p:txBody>
      </p:sp>
      <p:sp>
        <p:nvSpPr>
          <p:cNvPr id="500745" name="Line 9"/>
          <p:cNvSpPr>
            <a:spLocks noChangeShapeType="1"/>
          </p:cNvSpPr>
          <p:nvPr/>
        </p:nvSpPr>
        <p:spPr bwMode="auto">
          <a:xfrm>
            <a:off x="193686" y="1547813"/>
            <a:ext cx="5381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500746" name="Line 10"/>
          <p:cNvSpPr>
            <a:spLocks noChangeShapeType="1"/>
          </p:cNvSpPr>
          <p:nvPr/>
        </p:nvSpPr>
        <p:spPr bwMode="auto">
          <a:xfrm flipV="1">
            <a:off x="4341814" y="1547813"/>
            <a:ext cx="4222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500749" name="Line 13"/>
          <p:cNvSpPr>
            <a:spLocks noChangeShapeType="1"/>
          </p:cNvSpPr>
          <p:nvPr/>
        </p:nvSpPr>
        <p:spPr bwMode="auto">
          <a:xfrm>
            <a:off x="1422411" y="1931988"/>
            <a:ext cx="138271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500750" name="Text Box 14"/>
          <p:cNvSpPr txBox="1">
            <a:spLocks noChangeArrowheads="1"/>
          </p:cNvSpPr>
          <p:nvPr/>
        </p:nvSpPr>
        <p:spPr bwMode="auto">
          <a:xfrm>
            <a:off x="74624" y="2314576"/>
            <a:ext cx="5024437" cy="523156"/>
          </a:xfrm>
          <a:prstGeom prst="rect">
            <a:avLst/>
          </a:prstGeom>
          <a:solidFill>
            <a:srgbClr val="CCFFFF"/>
          </a:solidFill>
          <a:ln w="9525">
            <a:solidFill>
              <a:srgbClr val="00FF00"/>
            </a:solidFill>
            <a:miter lim="800000"/>
            <a:headEnd/>
            <a:tailEnd/>
          </a:ln>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3990" fontAlgn="base">
              <a:spcBef>
                <a:spcPct val="50000"/>
              </a:spcBef>
              <a:spcAft>
                <a:spcPct val="0"/>
              </a:spcAft>
            </a:pPr>
            <a:r>
              <a:rPr lang="en-US" b="1">
                <a:solidFill>
                  <a:srgbClr val="0000FF"/>
                </a:solidFill>
                <a:latin typeface="Arial" pitchFamily="34" charset="0"/>
                <a:cs typeface="Arial" pitchFamily="34" charset="0"/>
              </a:rPr>
              <a:t> </a:t>
            </a:r>
            <a:r>
              <a:rPr lang="en-US" b="1">
                <a:solidFill>
                  <a:srgbClr val="0000FF"/>
                </a:solidFill>
                <a:latin typeface="Times New Roman" pitchFamily="18" charset="0"/>
                <a:cs typeface="Times New Roman" pitchFamily="18" charset="0"/>
              </a:rPr>
              <a:t>Thái độ tự trọng, lịch sự.</a:t>
            </a:r>
          </a:p>
        </p:txBody>
      </p:sp>
      <p:sp>
        <p:nvSpPr>
          <p:cNvPr id="500751" name="Text Box 15"/>
          <p:cNvSpPr txBox="1">
            <a:spLocks noChangeArrowheads="1"/>
          </p:cNvSpPr>
          <p:nvPr/>
        </p:nvSpPr>
        <p:spPr bwMode="auto">
          <a:xfrm>
            <a:off x="4033849" y="5310198"/>
            <a:ext cx="4954587" cy="954043"/>
          </a:xfrm>
          <a:prstGeom prst="rect">
            <a:avLst/>
          </a:prstGeom>
          <a:solidFill>
            <a:srgbClr val="CCFFFF"/>
          </a:solidFill>
          <a:ln w="9525">
            <a:solidFill>
              <a:srgbClr val="0000FF"/>
            </a:solidFill>
            <a:miter lim="800000"/>
            <a:headEnd/>
            <a:tailEnd/>
          </a:ln>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fontAlgn="base">
              <a:spcBef>
                <a:spcPct val="50000"/>
              </a:spcBef>
              <a:spcAft>
                <a:spcPct val="0"/>
              </a:spcAft>
            </a:pPr>
            <a:r>
              <a:rPr lang="en-US" b="1">
                <a:solidFill>
                  <a:srgbClr val="0000FF"/>
                </a:solidFill>
                <a:latin typeface="Arial" pitchFamily="34" charset="0"/>
                <a:cs typeface="Arial" pitchFamily="34" charset="0"/>
              </a:rPr>
              <a:t>  </a:t>
            </a:r>
            <a:r>
              <a:rPr lang="en-US" b="1">
                <a:solidFill>
                  <a:srgbClr val="0000FF"/>
                </a:solidFill>
                <a:latin typeface="Times New Roman" pitchFamily="18" charset="0"/>
                <a:cs typeface="Times New Roman" pitchFamily="18" charset="0"/>
              </a:rPr>
              <a:t>Thái độ kiêu căng, coi thường người khác.</a:t>
            </a:r>
          </a:p>
        </p:txBody>
      </p:sp>
      <p:sp>
        <p:nvSpPr>
          <p:cNvPr id="500752" name="Line 16"/>
          <p:cNvSpPr>
            <a:spLocks noChangeShapeType="1"/>
          </p:cNvSpPr>
          <p:nvPr/>
        </p:nvSpPr>
        <p:spPr bwMode="auto">
          <a:xfrm flipH="1">
            <a:off x="5099050" y="2584450"/>
            <a:ext cx="100965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500753" name="Line 17"/>
          <p:cNvSpPr>
            <a:spLocks noChangeShapeType="1"/>
          </p:cNvSpPr>
          <p:nvPr/>
        </p:nvSpPr>
        <p:spPr bwMode="auto">
          <a:xfrm flipV="1">
            <a:off x="2921000" y="5810250"/>
            <a:ext cx="1055688"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500754" name="Line 18"/>
          <p:cNvSpPr>
            <a:spLocks noChangeShapeType="1"/>
          </p:cNvSpPr>
          <p:nvPr/>
        </p:nvSpPr>
        <p:spPr bwMode="auto">
          <a:xfrm>
            <a:off x="4306888" y="4543425"/>
            <a:ext cx="4572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500755" name="Line 19"/>
          <p:cNvSpPr>
            <a:spLocks noChangeShapeType="1"/>
          </p:cNvSpPr>
          <p:nvPr/>
        </p:nvSpPr>
        <p:spPr bwMode="auto">
          <a:xfrm>
            <a:off x="6043613" y="4926013"/>
            <a:ext cx="137001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14703" name="Text Box 3"/>
          <p:cNvSpPr txBox="1">
            <a:spLocks noChangeArrowheads="1"/>
          </p:cNvSpPr>
          <p:nvPr/>
        </p:nvSpPr>
        <p:spPr bwMode="auto">
          <a:xfrm>
            <a:off x="484188" y="6194425"/>
            <a:ext cx="19050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lstStyle>
            <a:lvl1pPr marL="342900" indent="-342900">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3990" eaLnBrk="0" fontAlgn="base" hangingPunct="0">
              <a:spcBef>
                <a:spcPct val="50000"/>
              </a:spcBef>
              <a:spcAft>
                <a:spcPct val="0"/>
              </a:spcAft>
              <a:buClr>
                <a:prstClr val="black"/>
              </a:buClr>
              <a:buSzPct val="75000"/>
            </a:pPr>
            <a:r>
              <a:rPr lang="en-US" sz="2400" b="1">
                <a:solidFill>
                  <a:srgbClr val="FF0000"/>
                </a:solidFill>
                <a:latin typeface="Times New Roman" pitchFamily="18" charset="0"/>
                <a:cs typeface="Arial" pitchFamily="34" charset="0"/>
              </a:rPr>
              <a:t>Hơ Bia</a:t>
            </a:r>
          </a:p>
        </p:txBody>
      </p:sp>
      <p:sp>
        <p:nvSpPr>
          <p:cNvPr id="65555" name="Text Box 19"/>
          <p:cNvSpPr txBox="1">
            <a:spLocks noChangeArrowheads="1"/>
          </p:cNvSpPr>
          <p:nvPr/>
        </p:nvSpPr>
        <p:spPr bwMode="auto">
          <a:xfrm>
            <a:off x="-1587" y="6358"/>
            <a:ext cx="9144001" cy="95404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1370" tIns="45688" rIns="91370" bIns="45688">
            <a:spAutoFit/>
          </a:bodyPr>
          <a:lstStyle>
            <a:lvl1pPr eaLnBrk="0" hangingPunct="0">
              <a:defRPr sz="2800">
                <a:solidFill>
                  <a:schemeClr val="tx1"/>
                </a:solidFill>
                <a:latin typeface=".VnArial" pitchFamily="34" charset="0"/>
              </a:defRPr>
            </a:lvl1pPr>
            <a:lvl2pPr marL="742950" indent="-285750" eaLnBrk="0" hangingPunct="0">
              <a:defRPr sz="2800">
                <a:solidFill>
                  <a:schemeClr val="tx1"/>
                </a:solidFill>
                <a:latin typeface=".VnArial" pitchFamily="34" charset="0"/>
              </a:defRPr>
            </a:lvl2pPr>
            <a:lvl3pPr marL="1143000" indent="-228600" eaLnBrk="0" hangingPunct="0">
              <a:defRPr sz="2800">
                <a:solidFill>
                  <a:schemeClr val="tx1"/>
                </a:solidFill>
                <a:latin typeface=".VnArial" pitchFamily="34" charset="0"/>
              </a:defRPr>
            </a:lvl3pPr>
            <a:lvl4pPr marL="1600200" indent="-228600" eaLnBrk="0" hangingPunct="0">
              <a:defRPr sz="2800">
                <a:solidFill>
                  <a:schemeClr val="tx1"/>
                </a:solidFill>
                <a:latin typeface=".VnArial" pitchFamily="34" charset="0"/>
              </a:defRPr>
            </a:lvl4pPr>
            <a:lvl5pPr marL="2057400" indent="-228600" eaLnBrk="0" hangingPunct="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1" fontAlgn="base" hangingPunct="1">
              <a:spcBef>
                <a:spcPct val="0"/>
              </a:spcBef>
              <a:spcAft>
                <a:spcPct val="0"/>
              </a:spcAft>
              <a:defRPr/>
            </a:pPr>
            <a:r>
              <a:rPr lang="en-US" sz="2400" b="1" dirty="0">
                <a:solidFill>
                  <a:prstClr val="black"/>
                </a:solidFill>
                <a:latin typeface="Times New Roman" pitchFamily="18" charset="0"/>
              </a:rPr>
              <a:t>    </a:t>
            </a:r>
            <a:r>
              <a:rPr lang="en-US" b="1" u="sng" dirty="0">
                <a:solidFill>
                  <a:prstClr val="black"/>
                </a:solidFill>
                <a:latin typeface="Times New Roman" pitchFamily="18" charset="0"/>
              </a:rPr>
              <a:t>Bài 2</a:t>
            </a:r>
            <a:r>
              <a:rPr lang="en-US" b="1" dirty="0">
                <a:solidFill>
                  <a:prstClr val="black"/>
                </a:solidFill>
                <a:latin typeface="Times New Roman" pitchFamily="18" charset="0"/>
              </a:rPr>
              <a:t> : Theo em cách xưng hô của mỗi nhân vật trong đoạn văn trên thể hiện thái độ của người nói như thế nào ?</a:t>
            </a:r>
          </a:p>
        </p:txBody>
      </p:sp>
      <p:sp>
        <p:nvSpPr>
          <p:cNvPr id="114705" name="Line 20"/>
          <p:cNvSpPr>
            <a:spLocks noChangeShapeType="1"/>
          </p:cNvSpPr>
          <p:nvPr/>
        </p:nvSpPr>
        <p:spPr bwMode="auto">
          <a:xfrm>
            <a:off x="2767013" y="893763"/>
            <a:ext cx="32258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14706" name="Line 21"/>
          <p:cNvSpPr>
            <a:spLocks noChangeShapeType="1"/>
          </p:cNvSpPr>
          <p:nvPr/>
        </p:nvSpPr>
        <p:spPr bwMode="auto">
          <a:xfrm>
            <a:off x="2921011" y="433388"/>
            <a:ext cx="1916113"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14707" name="Text Box 22"/>
          <p:cNvSpPr txBox="1">
            <a:spLocks noChangeArrowheads="1"/>
          </p:cNvSpPr>
          <p:nvPr/>
        </p:nvSpPr>
        <p:spPr bwMode="auto">
          <a:xfrm>
            <a:off x="7299325" y="3048006"/>
            <a:ext cx="979488" cy="4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0" fontAlgn="base" hangingPunct="0">
              <a:spcBef>
                <a:spcPct val="0"/>
              </a:spcBef>
              <a:spcAft>
                <a:spcPct val="0"/>
              </a:spcAft>
            </a:pPr>
            <a:r>
              <a:rPr lang="en-US" sz="2400" b="1">
                <a:solidFill>
                  <a:srgbClr val="FF0000"/>
                </a:solidFill>
                <a:latin typeface="Times New Roman" pitchFamily="18" charset="0"/>
                <a:cs typeface="Times New Roman" pitchFamily="18" charset="0"/>
              </a:rPr>
              <a:t>Cơm</a:t>
            </a:r>
          </a:p>
        </p:txBody>
      </p:sp>
    </p:spTree>
    <p:extLst>
      <p:ext uri="{BB962C8B-B14F-4D97-AF65-F5344CB8AC3E}">
        <p14:creationId xmlns:p14="http://schemas.microsoft.com/office/powerpoint/2010/main" val="2475853677"/>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00742"/>
                                        </p:tgtEl>
                                        <p:attrNameLst>
                                          <p:attrName>style.visibility</p:attrName>
                                        </p:attrNameLst>
                                      </p:cBhvr>
                                      <p:to>
                                        <p:strVal val="visible"/>
                                      </p:to>
                                    </p:set>
                                    <p:animEffect transition="in" filter="strips(downLeft)">
                                      <p:cBhvr>
                                        <p:cTn id="7" dur="500"/>
                                        <p:tgtEl>
                                          <p:spTgt spid="5007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00745"/>
                                        </p:tgtEl>
                                        <p:attrNameLst>
                                          <p:attrName>style.visibility</p:attrName>
                                        </p:attrNameLst>
                                      </p:cBhvr>
                                      <p:to>
                                        <p:strVal val="visible"/>
                                      </p:to>
                                    </p:set>
                                    <p:anim calcmode="lin" valueType="num">
                                      <p:cBhvr>
                                        <p:cTn id="12" dur="500" fill="hold"/>
                                        <p:tgtEl>
                                          <p:spTgt spid="500745"/>
                                        </p:tgtEl>
                                        <p:attrNameLst>
                                          <p:attrName>ppt_w</p:attrName>
                                        </p:attrNameLst>
                                      </p:cBhvr>
                                      <p:tavLst>
                                        <p:tav tm="0">
                                          <p:val>
                                            <p:fltVal val="0"/>
                                          </p:val>
                                        </p:tav>
                                        <p:tav tm="100000">
                                          <p:val>
                                            <p:strVal val="#ppt_w"/>
                                          </p:val>
                                        </p:tav>
                                      </p:tavLst>
                                    </p:anim>
                                    <p:anim calcmode="lin" valueType="num">
                                      <p:cBhvr>
                                        <p:cTn id="13" dur="500" fill="hold"/>
                                        <p:tgtEl>
                                          <p:spTgt spid="500745"/>
                                        </p:tgtEl>
                                        <p:attrNameLst>
                                          <p:attrName>ppt_h</p:attrName>
                                        </p:attrNameLst>
                                      </p:cBhvr>
                                      <p:tavLst>
                                        <p:tav tm="0">
                                          <p:val>
                                            <p:fltVal val="0"/>
                                          </p:val>
                                        </p:tav>
                                        <p:tav tm="100000">
                                          <p:val>
                                            <p:strVal val="#ppt_h"/>
                                          </p:val>
                                        </p:tav>
                                      </p:tavLst>
                                    </p:anim>
                                    <p:animEffect transition="in" filter="fade">
                                      <p:cBhvr>
                                        <p:cTn id="14" dur="500"/>
                                        <p:tgtEl>
                                          <p:spTgt spid="50074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500746"/>
                                        </p:tgtEl>
                                        <p:attrNameLst>
                                          <p:attrName>style.visibility</p:attrName>
                                        </p:attrNameLst>
                                      </p:cBhvr>
                                      <p:to>
                                        <p:strVal val="visible"/>
                                      </p:to>
                                    </p:set>
                                    <p:anim calcmode="lin" valueType="num">
                                      <p:cBhvr>
                                        <p:cTn id="17" dur="500" fill="hold"/>
                                        <p:tgtEl>
                                          <p:spTgt spid="500746"/>
                                        </p:tgtEl>
                                        <p:attrNameLst>
                                          <p:attrName>ppt_w</p:attrName>
                                        </p:attrNameLst>
                                      </p:cBhvr>
                                      <p:tavLst>
                                        <p:tav tm="0">
                                          <p:val>
                                            <p:fltVal val="0"/>
                                          </p:val>
                                        </p:tav>
                                        <p:tav tm="100000">
                                          <p:val>
                                            <p:strVal val="#ppt_w"/>
                                          </p:val>
                                        </p:tav>
                                      </p:tavLst>
                                    </p:anim>
                                    <p:anim calcmode="lin" valueType="num">
                                      <p:cBhvr>
                                        <p:cTn id="18" dur="500" fill="hold"/>
                                        <p:tgtEl>
                                          <p:spTgt spid="500746"/>
                                        </p:tgtEl>
                                        <p:attrNameLst>
                                          <p:attrName>ppt_h</p:attrName>
                                        </p:attrNameLst>
                                      </p:cBhvr>
                                      <p:tavLst>
                                        <p:tav tm="0">
                                          <p:val>
                                            <p:fltVal val="0"/>
                                          </p:val>
                                        </p:tav>
                                        <p:tav tm="100000">
                                          <p:val>
                                            <p:strVal val="#ppt_h"/>
                                          </p:val>
                                        </p:tav>
                                      </p:tavLst>
                                    </p:anim>
                                    <p:animEffect transition="in" filter="fade">
                                      <p:cBhvr>
                                        <p:cTn id="19" dur="500"/>
                                        <p:tgtEl>
                                          <p:spTgt spid="50074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00749"/>
                                        </p:tgtEl>
                                        <p:attrNameLst>
                                          <p:attrName>style.visibility</p:attrName>
                                        </p:attrNameLst>
                                      </p:cBhvr>
                                      <p:to>
                                        <p:strVal val="visible"/>
                                      </p:to>
                                    </p:set>
                                    <p:anim calcmode="lin" valueType="num">
                                      <p:cBhvr>
                                        <p:cTn id="22" dur="500" fill="hold"/>
                                        <p:tgtEl>
                                          <p:spTgt spid="500749"/>
                                        </p:tgtEl>
                                        <p:attrNameLst>
                                          <p:attrName>ppt_w</p:attrName>
                                        </p:attrNameLst>
                                      </p:cBhvr>
                                      <p:tavLst>
                                        <p:tav tm="0">
                                          <p:val>
                                            <p:fltVal val="0"/>
                                          </p:val>
                                        </p:tav>
                                        <p:tav tm="100000">
                                          <p:val>
                                            <p:strVal val="#ppt_w"/>
                                          </p:val>
                                        </p:tav>
                                      </p:tavLst>
                                    </p:anim>
                                    <p:anim calcmode="lin" valueType="num">
                                      <p:cBhvr>
                                        <p:cTn id="23" dur="500" fill="hold"/>
                                        <p:tgtEl>
                                          <p:spTgt spid="500749"/>
                                        </p:tgtEl>
                                        <p:attrNameLst>
                                          <p:attrName>ppt_h</p:attrName>
                                        </p:attrNameLst>
                                      </p:cBhvr>
                                      <p:tavLst>
                                        <p:tav tm="0">
                                          <p:val>
                                            <p:fltVal val="0"/>
                                          </p:val>
                                        </p:tav>
                                        <p:tav tm="100000">
                                          <p:val>
                                            <p:strVal val="#ppt_h"/>
                                          </p:val>
                                        </p:tav>
                                      </p:tavLst>
                                    </p:anim>
                                    <p:animEffect transition="in" filter="fade">
                                      <p:cBhvr>
                                        <p:cTn id="24" dur="500"/>
                                        <p:tgtEl>
                                          <p:spTgt spid="50074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500752"/>
                                        </p:tgtEl>
                                        <p:attrNameLst>
                                          <p:attrName>style.visibility</p:attrName>
                                        </p:attrNameLst>
                                      </p:cBhvr>
                                      <p:to>
                                        <p:strVal val="visible"/>
                                      </p:to>
                                    </p:set>
                                    <p:animEffect transition="in" filter="wipe(right)">
                                      <p:cBhvr>
                                        <p:cTn id="29" dur="500"/>
                                        <p:tgtEl>
                                          <p:spTgt spid="500752"/>
                                        </p:tgtEl>
                                      </p:cBhvr>
                                    </p:animEffect>
                                  </p:childTnLst>
                                </p:cTn>
                              </p:par>
                            </p:childTnLst>
                          </p:cTn>
                        </p:par>
                        <p:par>
                          <p:cTn id="30" fill="hold" nodeType="afterGroup">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500750"/>
                                        </p:tgtEl>
                                        <p:attrNameLst>
                                          <p:attrName>style.visibility</p:attrName>
                                        </p:attrNameLst>
                                      </p:cBhvr>
                                      <p:to>
                                        <p:strVal val="visible"/>
                                      </p:to>
                                    </p:set>
                                    <p:animEffect transition="in" filter="wipe(left)">
                                      <p:cBhvr>
                                        <p:cTn id="33" dur="500"/>
                                        <p:tgtEl>
                                          <p:spTgt spid="50075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500743"/>
                                        </p:tgtEl>
                                        <p:attrNameLst>
                                          <p:attrName>style.visibility</p:attrName>
                                        </p:attrNameLst>
                                      </p:cBhvr>
                                      <p:to>
                                        <p:strVal val="visible"/>
                                      </p:to>
                                    </p:set>
                                    <p:animEffect transition="in" filter="wipe(left)">
                                      <p:cBhvr>
                                        <p:cTn id="38" dur="500"/>
                                        <p:tgtEl>
                                          <p:spTgt spid="50074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500754"/>
                                        </p:tgtEl>
                                        <p:attrNameLst>
                                          <p:attrName>style.visibility</p:attrName>
                                        </p:attrNameLst>
                                      </p:cBhvr>
                                      <p:to>
                                        <p:strVal val="visible"/>
                                      </p:to>
                                    </p:set>
                                    <p:anim calcmode="lin" valueType="num">
                                      <p:cBhvr>
                                        <p:cTn id="43" dur="500" fill="hold"/>
                                        <p:tgtEl>
                                          <p:spTgt spid="500754"/>
                                        </p:tgtEl>
                                        <p:attrNameLst>
                                          <p:attrName>ppt_w</p:attrName>
                                        </p:attrNameLst>
                                      </p:cBhvr>
                                      <p:tavLst>
                                        <p:tav tm="0">
                                          <p:val>
                                            <p:fltVal val="0"/>
                                          </p:val>
                                        </p:tav>
                                        <p:tav tm="100000">
                                          <p:val>
                                            <p:strVal val="#ppt_w"/>
                                          </p:val>
                                        </p:tav>
                                      </p:tavLst>
                                    </p:anim>
                                    <p:anim calcmode="lin" valueType="num">
                                      <p:cBhvr>
                                        <p:cTn id="44" dur="500" fill="hold"/>
                                        <p:tgtEl>
                                          <p:spTgt spid="500754"/>
                                        </p:tgtEl>
                                        <p:attrNameLst>
                                          <p:attrName>ppt_h</p:attrName>
                                        </p:attrNameLst>
                                      </p:cBhvr>
                                      <p:tavLst>
                                        <p:tav tm="0">
                                          <p:val>
                                            <p:fltVal val="0"/>
                                          </p:val>
                                        </p:tav>
                                        <p:tav tm="100000">
                                          <p:val>
                                            <p:strVal val="#ppt_h"/>
                                          </p:val>
                                        </p:tav>
                                      </p:tavLst>
                                    </p:anim>
                                    <p:animEffect transition="in" filter="fade">
                                      <p:cBhvr>
                                        <p:cTn id="45" dur="500"/>
                                        <p:tgtEl>
                                          <p:spTgt spid="500754"/>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500755"/>
                                        </p:tgtEl>
                                        <p:attrNameLst>
                                          <p:attrName>style.visibility</p:attrName>
                                        </p:attrNameLst>
                                      </p:cBhvr>
                                      <p:to>
                                        <p:strVal val="visible"/>
                                      </p:to>
                                    </p:set>
                                    <p:anim calcmode="lin" valueType="num">
                                      <p:cBhvr>
                                        <p:cTn id="48" dur="500" fill="hold"/>
                                        <p:tgtEl>
                                          <p:spTgt spid="500755"/>
                                        </p:tgtEl>
                                        <p:attrNameLst>
                                          <p:attrName>ppt_w</p:attrName>
                                        </p:attrNameLst>
                                      </p:cBhvr>
                                      <p:tavLst>
                                        <p:tav tm="0">
                                          <p:val>
                                            <p:fltVal val="0"/>
                                          </p:val>
                                        </p:tav>
                                        <p:tav tm="100000">
                                          <p:val>
                                            <p:strVal val="#ppt_w"/>
                                          </p:val>
                                        </p:tav>
                                      </p:tavLst>
                                    </p:anim>
                                    <p:anim calcmode="lin" valueType="num">
                                      <p:cBhvr>
                                        <p:cTn id="49" dur="500" fill="hold"/>
                                        <p:tgtEl>
                                          <p:spTgt spid="500755"/>
                                        </p:tgtEl>
                                        <p:attrNameLst>
                                          <p:attrName>ppt_h</p:attrName>
                                        </p:attrNameLst>
                                      </p:cBhvr>
                                      <p:tavLst>
                                        <p:tav tm="0">
                                          <p:val>
                                            <p:fltVal val="0"/>
                                          </p:val>
                                        </p:tav>
                                        <p:tav tm="100000">
                                          <p:val>
                                            <p:strVal val="#ppt_h"/>
                                          </p:val>
                                        </p:tav>
                                      </p:tavLst>
                                    </p:anim>
                                    <p:animEffect transition="in" filter="fade">
                                      <p:cBhvr>
                                        <p:cTn id="50" dur="500"/>
                                        <p:tgtEl>
                                          <p:spTgt spid="50075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500753"/>
                                        </p:tgtEl>
                                        <p:attrNameLst>
                                          <p:attrName>style.visibility</p:attrName>
                                        </p:attrNameLst>
                                      </p:cBhvr>
                                      <p:to>
                                        <p:strVal val="visible"/>
                                      </p:to>
                                    </p:set>
                                    <p:animEffect transition="in" filter="wipe(left)">
                                      <p:cBhvr>
                                        <p:cTn id="55" dur="500"/>
                                        <p:tgtEl>
                                          <p:spTgt spid="500753"/>
                                        </p:tgtEl>
                                      </p:cBhvr>
                                    </p:animEffect>
                                  </p:childTnLst>
                                </p:cTn>
                              </p:par>
                            </p:childTnLst>
                          </p:cTn>
                        </p:par>
                        <p:par>
                          <p:cTn id="56" fill="hold" nodeType="afterGroup">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500751"/>
                                        </p:tgtEl>
                                        <p:attrNameLst>
                                          <p:attrName>style.visibility</p:attrName>
                                        </p:attrNameLst>
                                      </p:cBhvr>
                                      <p:to>
                                        <p:strVal val="visible"/>
                                      </p:to>
                                    </p:set>
                                    <p:animEffect transition="in" filter="wipe(left)">
                                      <p:cBhvr>
                                        <p:cTn id="59" dur="500"/>
                                        <p:tgtEl>
                                          <p:spTgt spid="500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42" grpId="0" animBg="1"/>
      <p:bldP spid="500743" grpId="0" animBg="1"/>
      <p:bldP spid="500745" grpId="0" animBg="1"/>
      <p:bldP spid="500746" grpId="0" animBg="1"/>
      <p:bldP spid="500749" grpId="0" animBg="1"/>
      <p:bldP spid="500750" grpId="0" animBg="1"/>
      <p:bldP spid="500751" grpId="0" animBg="1"/>
      <p:bldP spid="500752" grpId="0" animBg="1"/>
      <p:bldP spid="500753" grpId="0" animBg="1"/>
      <p:bldP spid="500754" grpId="0" animBg="1"/>
      <p:bldP spid="50075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Oval 9"/>
          <p:cNvSpPr>
            <a:spLocks noChangeArrowheads="1"/>
          </p:cNvSpPr>
          <p:nvPr/>
        </p:nvSpPr>
        <p:spPr bwMode="auto">
          <a:xfrm>
            <a:off x="-79375" y="-69850"/>
            <a:ext cx="9221788" cy="838200"/>
          </a:xfrm>
          <a:prstGeom prst="ellipse">
            <a:avLst/>
          </a:prstGeom>
          <a:solidFill>
            <a:schemeClr val="accent1"/>
          </a:solidFill>
          <a:ln w="9525">
            <a:solidFill>
              <a:schemeClr val="tx1"/>
            </a:solidFill>
            <a:round/>
            <a:headEnd/>
            <a:tailEnd/>
          </a:ln>
        </p:spPr>
        <p:txBody>
          <a:bodyPr wrap="none" lIns="91370" tIns="45688" rIns="91370" bIns="45688" anchor="ctr"/>
          <a:lstStyle/>
          <a:p>
            <a:pPr algn="ctr" defTabSz="914036" fontAlgn="base">
              <a:spcBef>
                <a:spcPct val="0"/>
              </a:spcBef>
              <a:spcAft>
                <a:spcPct val="0"/>
              </a:spcAft>
            </a:pPr>
            <a:r>
              <a:rPr lang="en-US" sz="3200" b="1">
                <a:solidFill>
                  <a:srgbClr val="003300"/>
                </a:solidFill>
              </a:rPr>
              <a:t>3. Tìm những từ em vẫn dùng để xưng hô:</a:t>
            </a:r>
          </a:p>
        </p:txBody>
      </p:sp>
      <p:sp>
        <p:nvSpPr>
          <p:cNvPr id="137221" name="Rectangle 5"/>
          <p:cNvSpPr>
            <a:spLocks noChangeArrowheads="1"/>
          </p:cNvSpPr>
          <p:nvPr/>
        </p:nvSpPr>
        <p:spPr bwMode="auto">
          <a:xfrm>
            <a:off x="52388" y="1820863"/>
            <a:ext cx="2074862"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latin typeface="Times New Roman" pitchFamily="18" charset="0"/>
                <a:cs typeface="Times New Roman" pitchFamily="18" charset="0"/>
              </a:rPr>
              <a:t>Với thầy, cô          </a:t>
            </a:r>
          </a:p>
        </p:txBody>
      </p:sp>
      <p:sp>
        <p:nvSpPr>
          <p:cNvPr id="137223" name="Rectangle 7"/>
          <p:cNvSpPr>
            <a:spLocks noChangeArrowheads="1"/>
          </p:cNvSpPr>
          <p:nvPr/>
        </p:nvSpPr>
        <p:spPr bwMode="auto">
          <a:xfrm>
            <a:off x="57161" y="2833688"/>
            <a:ext cx="2074863"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Với bố,mẹ             </a:t>
            </a:r>
          </a:p>
        </p:txBody>
      </p:sp>
      <p:sp>
        <p:nvSpPr>
          <p:cNvPr id="137224" name="Rectangle 8"/>
          <p:cNvSpPr>
            <a:spLocks noChangeArrowheads="1"/>
          </p:cNvSpPr>
          <p:nvPr/>
        </p:nvSpPr>
        <p:spPr bwMode="auto">
          <a:xfrm>
            <a:off x="17464" y="3886200"/>
            <a:ext cx="218122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Với anh,chị              </a:t>
            </a:r>
          </a:p>
        </p:txBody>
      </p:sp>
      <p:sp>
        <p:nvSpPr>
          <p:cNvPr id="137225" name="Rectangle 9"/>
          <p:cNvSpPr>
            <a:spLocks noChangeArrowheads="1"/>
          </p:cNvSpPr>
          <p:nvPr/>
        </p:nvSpPr>
        <p:spPr bwMode="auto">
          <a:xfrm>
            <a:off x="0" y="5791200"/>
            <a:ext cx="2133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Với bạn bè             </a:t>
            </a:r>
          </a:p>
        </p:txBody>
      </p:sp>
      <p:sp>
        <p:nvSpPr>
          <p:cNvPr id="137229" name="Rectangle 13"/>
          <p:cNvSpPr>
            <a:spLocks noChangeArrowheads="1"/>
          </p:cNvSpPr>
          <p:nvPr/>
        </p:nvSpPr>
        <p:spPr bwMode="auto">
          <a:xfrm>
            <a:off x="58738" y="4953000"/>
            <a:ext cx="2074862"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 Với em</a:t>
            </a:r>
          </a:p>
        </p:txBody>
      </p:sp>
      <p:grpSp>
        <p:nvGrpSpPr>
          <p:cNvPr id="115720" name="Group 33"/>
          <p:cNvGrpSpPr>
            <a:grpSpLocks/>
          </p:cNvGrpSpPr>
          <p:nvPr/>
        </p:nvGrpSpPr>
        <p:grpSpPr bwMode="auto">
          <a:xfrm>
            <a:off x="2362211" y="1828800"/>
            <a:ext cx="6710363" cy="4876800"/>
            <a:chOff x="1524" y="1152"/>
            <a:chExt cx="4191" cy="3072"/>
          </a:xfrm>
        </p:grpSpPr>
        <p:sp>
          <p:nvSpPr>
            <p:cNvPr id="115734" name="Rectangle 6"/>
            <p:cNvSpPr>
              <a:spLocks noChangeArrowheads="1"/>
            </p:cNvSpPr>
            <p:nvPr/>
          </p:nvSpPr>
          <p:spPr bwMode="auto">
            <a:xfrm>
              <a:off x="3603" y="1152"/>
              <a:ext cx="2112"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r>
                <a:rPr lang="en-US" sz="2400">
                  <a:solidFill>
                    <a:srgbClr val="000000"/>
                  </a:solidFill>
                </a:rPr>
                <a:t> </a:t>
              </a:r>
            </a:p>
          </p:txBody>
        </p:sp>
        <p:sp>
          <p:nvSpPr>
            <p:cNvPr id="115735" name="Rectangle 10"/>
            <p:cNvSpPr>
              <a:spLocks noChangeArrowheads="1"/>
            </p:cNvSpPr>
            <p:nvPr/>
          </p:nvSpPr>
          <p:spPr bwMode="auto">
            <a:xfrm>
              <a:off x="3603" y="1776"/>
              <a:ext cx="2112"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endParaRPr lang="vi-VN" sz="2400">
                <a:solidFill>
                  <a:srgbClr val="000000"/>
                </a:solidFill>
              </a:endParaRPr>
            </a:p>
          </p:txBody>
        </p:sp>
        <p:sp>
          <p:nvSpPr>
            <p:cNvPr id="115736" name="Rectangle 11"/>
            <p:cNvSpPr>
              <a:spLocks noChangeArrowheads="1"/>
            </p:cNvSpPr>
            <p:nvPr/>
          </p:nvSpPr>
          <p:spPr bwMode="auto">
            <a:xfrm>
              <a:off x="3603" y="2448"/>
              <a:ext cx="2112"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endParaRPr lang="vi-VN" sz="2400">
                <a:solidFill>
                  <a:srgbClr val="000000"/>
                </a:solidFill>
              </a:endParaRPr>
            </a:p>
          </p:txBody>
        </p:sp>
        <p:sp>
          <p:nvSpPr>
            <p:cNvPr id="115737" name="Rectangle 12"/>
            <p:cNvSpPr>
              <a:spLocks noChangeArrowheads="1"/>
            </p:cNvSpPr>
            <p:nvPr/>
          </p:nvSpPr>
          <p:spPr bwMode="auto">
            <a:xfrm>
              <a:off x="3603" y="3648"/>
              <a:ext cx="2112"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r>
                <a:rPr lang="en-US" sz="2400">
                  <a:solidFill>
                    <a:srgbClr val="000000"/>
                  </a:solidFill>
                </a:rPr>
                <a:t> </a:t>
              </a:r>
            </a:p>
          </p:txBody>
        </p:sp>
        <p:sp>
          <p:nvSpPr>
            <p:cNvPr id="115738" name="Rectangle 14"/>
            <p:cNvSpPr>
              <a:spLocks noChangeArrowheads="1"/>
            </p:cNvSpPr>
            <p:nvPr/>
          </p:nvSpPr>
          <p:spPr bwMode="auto">
            <a:xfrm>
              <a:off x="3603" y="3120"/>
              <a:ext cx="2112" cy="4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endParaRPr lang="vi-VN" sz="2400">
                <a:solidFill>
                  <a:srgbClr val="000000"/>
                </a:solidFill>
              </a:endParaRPr>
            </a:p>
          </p:txBody>
        </p:sp>
        <p:sp>
          <p:nvSpPr>
            <p:cNvPr id="115739" name="Rectangle 15"/>
            <p:cNvSpPr>
              <a:spLocks noChangeArrowheads="1"/>
            </p:cNvSpPr>
            <p:nvPr/>
          </p:nvSpPr>
          <p:spPr bwMode="auto">
            <a:xfrm>
              <a:off x="1532" y="1152"/>
              <a:ext cx="2015"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r>
                <a:rPr lang="en-US" sz="2400">
                  <a:solidFill>
                    <a:srgbClr val="000000"/>
                  </a:solidFill>
                </a:rPr>
                <a:t>            </a:t>
              </a:r>
            </a:p>
          </p:txBody>
        </p:sp>
        <p:sp>
          <p:nvSpPr>
            <p:cNvPr id="115740" name="Rectangle 16"/>
            <p:cNvSpPr>
              <a:spLocks noChangeArrowheads="1"/>
            </p:cNvSpPr>
            <p:nvPr/>
          </p:nvSpPr>
          <p:spPr bwMode="auto">
            <a:xfrm>
              <a:off x="1524" y="1776"/>
              <a:ext cx="2001"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endParaRPr lang="vi-VN" sz="2400">
                <a:solidFill>
                  <a:srgbClr val="000000"/>
                </a:solidFill>
              </a:endParaRPr>
            </a:p>
          </p:txBody>
        </p:sp>
        <p:sp>
          <p:nvSpPr>
            <p:cNvPr id="115741" name="Rectangle 17"/>
            <p:cNvSpPr>
              <a:spLocks noChangeArrowheads="1"/>
            </p:cNvSpPr>
            <p:nvPr/>
          </p:nvSpPr>
          <p:spPr bwMode="auto">
            <a:xfrm>
              <a:off x="1524" y="2448"/>
              <a:ext cx="2001"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endParaRPr lang="vi-VN" sz="2400">
                <a:solidFill>
                  <a:srgbClr val="000000"/>
                </a:solidFill>
              </a:endParaRPr>
            </a:p>
          </p:txBody>
        </p:sp>
        <p:sp>
          <p:nvSpPr>
            <p:cNvPr id="115742" name="Rectangle 18"/>
            <p:cNvSpPr>
              <a:spLocks noChangeArrowheads="1"/>
            </p:cNvSpPr>
            <p:nvPr/>
          </p:nvSpPr>
          <p:spPr bwMode="auto">
            <a:xfrm>
              <a:off x="1532" y="3648"/>
              <a:ext cx="1993"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r>
                <a:rPr lang="en-US" sz="2400">
                  <a:solidFill>
                    <a:srgbClr val="000000"/>
                  </a:solidFill>
                </a:rPr>
                <a:t> </a:t>
              </a:r>
            </a:p>
          </p:txBody>
        </p:sp>
        <p:sp>
          <p:nvSpPr>
            <p:cNvPr id="115743" name="Rectangle 19"/>
            <p:cNvSpPr>
              <a:spLocks noChangeArrowheads="1"/>
            </p:cNvSpPr>
            <p:nvPr/>
          </p:nvSpPr>
          <p:spPr bwMode="auto">
            <a:xfrm>
              <a:off x="1524" y="3120"/>
              <a:ext cx="2001" cy="4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036" fontAlgn="base">
                <a:spcBef>
                  <a:spcPct val="0"/>
                </a:spcBef>
                <a:spcAft>
                  <a:spcPct val="0"/>
                </a:spcAft>
              </a:pPr>
              <a:endParaRPr lang="vi-VN" sz="2400">
                <a:solidFill>
                  <a:srgbClr val="000000"/>
                </a:solidFill>
              </a:endParaRPr>
            </a:p>
          </p:txBody>
        </p:sp>
      </p:grpSp>
      <p:sp>
        <p:nvSpPr>
          <p:cNvPr id="115721" name="Rectangle 20"/>
          <p:cNvSpPr>
            <a:spLocks noChangeArrowheads="1"/>
          </p:cNvSpPr>
          <p:nvPr/>
        </p:nvSpPr>
        <p:spPr bwMode="auto">
          <a:xfrm>
            <a:off x="57161" y="838200"/>
            <a:ext cx="2074863"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algn="ctr" defTabSz="914036" fontAlgn="base">
              <a:spcBef>
                <a:spcPct val="0"/>
              </a:spcBef>
              <a:spcAft>
                <a:spcPct val="0"/>
              </a:spcAft>
            </a:pPr>
            <a:r>
              <a:rPr lang="en-US" sz="3200" b="1">
                <a:solidFill>
                  <a:srgbClr val="FF3300"/>
                </a:solidFill>
              </a:rPr>
              <a:t>Đối tượng</a:t>
            </a:r>
          </a:p>
        </p:txBody>
      </p:sp>
      <p:sp>
        <p:nvSpPr>
          <p:cNvPr id="115722" name="Rectangle 21"/>
          <p:cNvSpPr>
            <a:spLocks noChangeArrowheads="1"/>
          </p:cNvSpPr>
          <p:nvPr/>
        </p:nvSpPr>
        <p:spPr bwMode="auto">
          <a:xfrm>
            <a:off x="2362201" y="838200"/>
            <a:ext cx="32035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algn="ctr" defTabSz="914036" fontAlgn="base">
              <a:spcBef>
                <a:spcPct val="0"/>
              </a:spcBef>
              <a:spcAft>
                <a:spcPct val="0"/>
              </a:spcAft>
            </a:pPr>
            <a:r>
              <a:rPr lang="en-US" sz="3200" b="1">
                <a:solidFill>
                  <a:srgbClr val="FF3300"/>
                </a:solidFill>
              </a:rPr>
              <a:t>       Gọi            </a:t>
            </a:r>
          </a:p>
        </p:txBody>
      </p:sp>
      <p:sp>
        <p:nvSpPr>
          <p:cNvPr id="115723" name="Rectangle 22"/>
          <p:cNvSpPr>
            <a:spLocks noChangeArrowheads="1"/>
          </p:cNvSpPr>
          <p:nvPr/>
        </p:nvSpPr>
        <p:spPr bwMode="auto">
          <a:xfrm>
            <a:off x="5691189" y="838200"/>
            <a:ext cx="33813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algn="ctr" defTabSz="914036" fontAlgn="base">
              <a:spcBef>
                <a:spcPct val="0"/>
              </a:spcBef>
              <a:spcAft>
                <a:spcPct val="0"/>
              </a:spcAft>
            </a:pPr>
            <a:r>
              <a:rPr lang="en-US" sz="3200" b="1">
                <a:solidFill>
                  <a:srgbClr val="FF3300"/>
                </a:solidFill>
              </a:rPr>
              <a:t>       Tự xưng            </a:t>
            </a:r>
          </a:p>
        </p:txBody>
      </p:sp>
      <p:sp>
        <p:nvSpPr>
          <p:cNvPr id="137239" name="Rectangle 23"/>
          <p:cNvSpPr>
            <a:spLocks noChangeArrowheads="1"/>
          </p:cNvSpPr>
          <p:nvPr/>
        </p:nvSpPr>
        <p:spPr bwMode="auto">
          <a:xfrm>
            <a:off x="5686426" y="1828800"/>
            <a:ext cx="33051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 xưng là em, con</a:t>
            </a:r>
          </a:p>
        </p:txBody>
      </p:sp>
      <p:sp>
        <p:nvSpPr>
          <p:cNvPr id="137240" name="Rectangle 24"/>
          <p:cNvSpPr>
            <a:spLocks noChangeArrowheads="1"/>
          </p:cNvSpPr>
          <p:nvPr/>
        </p:nvSpPr>
        <p:spPr bwMode="auto">
          <a:xfrm>
            <a:off x="5762626" y="2819400"/>
            <a:ext cx="33813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xưng là con             </a:t>
            </a:r>
          </a:p>
        </p:txBody>
      </p:sp>
      <p:sp>
        <p:nvSpPr>
          <p:cNvPr id="137241" name="Rectangle 25"/>
          <p:cNvSpPr>
            <a:spLocks noChangeArrowheads="1"/>
          </p:cNvSpPr>
          <p:nvPr/>
        </p:nvSpPr>
        <p:spPr bwMode="auto">
          <a:xfrm>
            <a:off x="5686426" y="3886200"/>
            <a:ext cx="33813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 xưng là em             </a:t>
            </a:r>
          </a:p>
        </p:txBody>
      </p:sp>
      <p:sp>
        <p:nvSpPr>
          <p:cNvPr id="137242" name="Rectangle 26"/>
          <p:cNvSpPr>
            <a:spLocks noChangeArrowheads="1"/>
          </p:cNvSpPr>
          <p:nvPr/>
        </p:nvSpPr>
        <p:spPr bwMode="auto">
          <a:xfrm>
            <a:off x="5686426" y="5791200"/>
            <a:ext cx="33813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 xưng là tôi, tớ, </a:t>
            </a:r>
          </a:p>
          <a:p>
            <a:pPr defTabSz="914036" fontAlgn="base">
              <a:spcBef>
                <a:spcPct val="0"/>
              </a:spcBef>
              <a:spcAft>
                <a:spcPct val="0"/>
              </a:spcAft>
            </a:pPr>
            <a:r>
              <a:rPr lang="en-US" sz="3200">
                <a:solidFill>
                  <a:srgbClr val="000000"/>
                </a:solidFill>
              </a:rPr>
              <a:t>mình, …     </a:t>
            </a:r>
          </a:p>
        </p:txBody>
      </p:sp>
      <p:sp>
        <p:nvSpPr>
          <p:cNvPr id="137243" name="Rectangle 27"/>
          <p:cNvSpPr>
            <a:spLocks noChangeArrowheads="1"/>
          </p:cNvSpPr>
          <p:nvPr/>
        </p:nvSpPr>
        <p:spPr bwMode="auto">
          <a:xfrm>
            <a:off x="5686426" y="4953000"/>
            <a:ext cx="3381375"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xưng là anh (chị)</a:t>
            </a:r>
          </a:p>
        </p:txBody>
      </p:sp>
      <p:sp>
        <p:nvSpPr>
          <p:cNvPr id="137244" name="Rectangle 28"/>
          <p:cNvSpPr>
            <a:spLocks noChangeArrowheads="1"/>
          </p:cNvSpPr>
          <p:nvPr/>
        </p:nvSpPr>
        <p:spPr bwMode="auto">
          <a:xfrm>
            <a:off x="2362201" y="1828800"/>
            <a:ext cx="32035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 thầy, cô           </a:t>
            </a:r>
          </a:p>
        </p:txBody>
      </p:sp>
      <p:sp>
        <p:nvSpPr>
          <p:cNvPr id="137245" name="Rectangle 29"/>
          <p:cNvSpPr>
            <a:spLocks noChangeArrowheads="1"/>
          </p:cNvSpPr>
          <p:nvPr/>
        </p:nvSpPr>
        <p:spPr bwMode="auto">
          <a:xfrm>
            <a:off x="2374901" y="2811463"/>
            <a:ext cx="31908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bố, ba, cha, tía,...</a:t>
            </a:r>
          </a:p>
          <a:p>
            <a:pPr defTabSz="914036" fontAlgn="base">
              <a:spcBef>
                <a:spcPct val="0"/>
              </a:spcBef>
              <a:spcAft>
                <a:spcPct val="0"/>
              </a:spcAft>
            </a:pPr>
            <a:r>
              <a:rPr lang="en-US" sz="3200">
                <a:solidFill>
                  <a:srgbClr val="000000"/>
                </a:solidFill>
              </a:rPr>
              <a:t>mẹ, má, bầm, …             </a:t>
            </a:r>
          </a:p>
        </p:txBody>
      </p:sp>
      <p:sp>
        <p:nvSpPr>
          <p:cNvPr id="137246" name="Rectangle 30"/>
          <p:cNvSpPr>
            <a:spLocks noChangeArrowheads="1"/>
          </p:cNvSpPr>
          <p:nvPr/>
        </p:nvSpPr>
        <p:spPr bwMode="auto">
          <a:xfrm>
            <a:off x="2374901" y="3886200"/>
            <a:ext cx="31908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 anh, chị             </a:t>
            </a:r>
          </a:p>
        </p:txBody>
      </p:sp>
      <p:sp>
        <p:nvSpPr>
          <p:cNvPr id="137247" name="Rectangle 31"/>
          <p:cNvSpPr>
            <a:spLocks noChangeArrowheads="1"/>
          </p:cNvSpPr>
          <p:nvPr/>
        </p:nvSpPr>
        <p:spPr bwMode="auto">
          <a:xfrm>
            <a:off x="2362201" y="5791200"/>
            <a:ext cx="322897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endParaRPr lang="en-US" sz="500">
              <a:solidFill>
                <a:srgbClr val="000000"/>
              </a:solidFill>
            </a:endParaRPr>
          </a:p>
          <a:p>
            <a:pPr defTabSz="914036" fontAlgn="base">
              <a:spcBef>
                <a:spcPct val="0"/>
              </a:spcBef>
              <a:spcAft>
                <a:spcPct val="0"/>
              </a:spcAft>
            </a:pPr>
            <a:r>
              <a:rPr lang="en-US" sz="3200">
                <a:solidFill>
                  <a:srgbClr val="000000"/>
                </a:solidFill>
              </a:rPr>
              <a:t>bạn, đằng ấy, </a:t>
            </a:r>
          </a:p>
          <a:p>
            <a:pPr defTabSz="914036" fontAlgn="base">
              <a:spcBef>
                <a:spcPct val="0"/>
              </a:spcBef>
              <a:spcAft>
                <a:spcPct val="0"/>
              </a:spcAft>
            </a:pPr>
            <a:r>
              <a:rPr lang="en-US" sz="3200">
                <a:solidFill>
                  <a:srgbClr val="000000"/>
                </a:solidFill>
              </a:rPr>
              <a:t>cậu …     </a:t>
            </a:r>
          </a:p>
        </p:txBody>
      </p:sp>
      <p:sp>
        <p:nvSpPr>
          <p:cNvPr id="137248" name="Rectangle 32"/>
          <p:cNvSpPr>
            <a:spLocks noChangeArrowheads="1"/>
          </p:cNvSpPr>
          <p:nvPr/>
        </p:nvSpPr>
        <p:spPr bwMode="auto">
          <a:xfrm>
            <a:off x="2374901" y="4953000"/>
            <a:ext cx="3216275"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0" tIns="45688" rIns="91370" bIns="45688" anchor="ctr"/>
          <a:lstStyle/>
          <a:p>
            <a:pPr defTabSz="914036" fontAlgn="base">
              <a:spcBef>
                <a:spcPct val="0"/>
              </a:spcBef>
              <a:spcAft>
                <a:spcPct val="0"/>
              </a:spcAft>
            </a:pPr>
            <a:r>
              <a:rPr lang="en-US" sz="3200">
                <a:solidFill>
                  <a:srgbClr val="000000"/>
                </a:solidFill>
              </a:rPr>
              <a:t>em</a:t>
            </a:r>
          </a:p>
        </p:txBody>
      </p:sp>
    </p:spTree>
    <p:extLst>
      <p:ext uri="{BB962C8B-B14F-4D97-AF65-F5344CB8AC3E}">
        <p14:creationId xmlns:p14="http://schemas.microsoft.com/office/powerpoint/2010/main" val="2156556938"/>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7221"/>
                                        </p:tgtEl>
                                        <p:attrNameLst>
                                          <p:attrName>style.visibility</p:attrName>
                                        </p:attrNameLst>
                                      </p:cBhvr>
                                      <p:to>
                                        <p:strVal val="visible"/>
                                      </p:to>
                                    </p:set>
                                    <p:animEffect transition="in" filter="blinds(horizontal)">
                                      <p:cBhvr>
                                        <p:cTn id="7" dur="500"/>
                                        <p:tgtEl>
                                          <p:spTgt spid="137221"/>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37223"/>
                                        </p:tgtEl>
                                        <p:attrNameLst>
                                          <p:attrName>style.visibility</p:attrName>
                                        </p:attrNameLst>
                                      </p:cBhvr>
                                      <p:to>
                                        <p:strVal val="visible"/>
                                      </p:to>
                                    </p:set>
                                    <p:animEffect transition="in" filter="blinds(horizontal)">
                                      <p:cBhvr>
                                        <p:cTn id="11" dur="500"/>
                                        <p:tgtEl>
                                          <p:spTgt spid="137223"/>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37224"/>
                                        </p:tgtEl>
                                        <p:attrNameLst>
                                          <p:attrName>style.visibility</p:attrName>
                                        </p:attrNameLst>
                                      </p:cBhvr>
                                      <p:to>
                                        <p:strVal val="visible"/>
                                      </p:to>
                                    </p:set>
                                    <p:animEffect transition="in" filter="blinds(horizontal)">
                                      <p:cBhvr>
                                        <p:cTn id="15" dur="500"/>
                                        <p:tgtEl>
                                          <p:spTgt spid="137224"/>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37229"/>
                                        </p:tgtEl>
                                        <p:attrNameLst>
                                          <p:attrName>style.visibility</p:attrName>
                                        </p:attrNameLst>
                                      </p:cBhvr>
                                      <p:to>
                                        <p:strVal val="visible"/>
                                      </p:to>
                                    </p:set>
                                    <p:animEffect transition="in" filter="blinds(horizontal)">
                                      <p:cBhvr>
                                        <p:cTn id="19" dur="500"/>
                                        <p:tgtEl>
                                          <p:spTgt spid="137229"/>
                                        </p:tgtEl>
                                      </p:cBhvr>
                                    </p:animEffect>
                                  </p:childTnLst>
                                </p:cTn>
                              </p:par>
                            </p:childTnLst>
                          </p:cTn>
                        </p:par>
                        <p:par>
                          <p:cTn id="20" fill="hold" nodeType="afterGroup">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37225"/>
                                        </p:tgtEl>
                                        <p:attrNameLst>
                                          <p:attrName>style.visibility</p:attrName>
                                        </p:attrNameLst>
                                      </p:cBhvr>
                                      <p:to>
                                        <p:strVal val="visible"/>
                                      </p:to>
                                    </p:set>
                                    <p:animEffect transition="in" filter="blinds(horizontal)">
                                      <p:cBhvr>
                                        <p:cTn id="23" dur="500"/>
                                        <p:tgtEl>
                                          <p:spTgt spid="13722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37244"/>
                                        </p:tgtEl>
                                        <p:attrNameLst>
                                          <p:attrName>style.visibility</p:attrName>
                                        </p:attrNameLst>
                                      </p:cBhvr>
                                      <p:to>
                                        <p:strVal val="visible"/>
                                      </p:to>
                                    </p:set>
                                    <p:animEffect transition="in" filter="box(in)">
                                      <p:cBhvr>
                                        <p:cTn id="28" dur="500"/>
                                        <p:tgtEl>
                                          <p:spTgt spid="13724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37239"/>
                                        </p:tgtEl>
                                        <p:attrNameLst>
                                          <p:attrName>style.visibility</p:attrName>
                                        </p:attrNameLst>
                                      </p:cBhvr>
                                      <p:to>
                                        <p:strVal val="visible"/>
                                      </p:to>
                                    </p:set>
                                    <p:animEffect transition="in" filter="box(in)">
                                      <p:cBhvr>
                                        <p:cTn id="33" dur="500"/>
                                        <p:tgtEl>
                                          <p:spTgt spid="13723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37245"/>
                                        </p:tgtEl>
                                        <p:attrNameLst>
                                          <p:attrName>style.visibility</p:attrName>
                                        </p:attrNameLst>
                                      </p:cBhvr>
                                      <p:to>
                                        <p:strVal val="visible"/>
                                      </p:to>
                                    </p:set>
                                    <p:animEffect transition="in" filter="box(in)">
                                      <p:cBhvr>
                                        <p:cTn id="38" dur="500"/>
                                        <p:tgtEl>
                                          <p:spTgt spid="13724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37240"/>
                                        </p:tgtEl>
                                        <p:attrNameLst>
                                          <p:attrName>style.visibility</p:attrName>
                                        </p:attrNameLst>
                                      </p:cBhvr>
                                      <p:to>
                                        <p:strVal val="visible"/>
                                      </p:to>
                                    </p:set>
                                    <p:animEffect transition="in" filter="box(in)">
                                      <p:cBhvr>
                                        <p:cTn id="43" dur="500"/>
                                        <p:tgtEl>
                                          <p:spTgt spid="13724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37246"/>
                                        </p:tgtEl>
                                        <p:attrNameLst>
                                          <p:attrName>style.visibility</p:attrName>
                                        </p:attrNameLst>
                                      </p:cBhvr>
                                      <p:to>
                                        <p:strVal val="visible"/>
                                      </p:to>
                                    </p:set>
                                    <p:animEffect transition="in" filter="box(in)">
                                      <p:cBhvr>
                                        <p:cTn id="48" dur="500"/>
                                        <p:tgtEl>
                                          <p:spTgt spid="13724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37241"/>
                                        </p:tgtEl>
                                        <p:attrNameLst>
                                          <p:attrName>style.visibility</p:attrName>
                                        </p:attrNameLst>
                                      </p:cBhvr>
                                      <p:to>
                                        <p:strVal val="visible"/>
                                      </p:to>
                                    </p:set>
                                    <p:animEffect transition="in" filter="box(in)">
                                      <p:cBhvr>
                                        <p:cTn id="53" dur="500"/>
                                        <p:tgtEl>
                                          <p:spTgt spid="13724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137248"/>
                                        </p:tgtEl>
                                        <p:attrNameLst>
                                          <p:attrName>style.visibility</p:attrName>
                                        </p:attrNameLst>
                                      </p:cBhvr>
                                      <p:to>
                                        <p:strVal val="visible"/>
                                      </p:to>
                                    </p:set>
                                    <p:animEffect transition="in" filter="box(in)">
                                      <p:cBhvr>
                                        <p:cTn id="58" dur="500"/>
                                        <p:tgtEl>
                                          <p:spTgt spid="13724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137243"/>
                                        </p:tgtEl>
                                        <p:attrNameLst>
                                          <p:attrName>style.visibility</p:attrName>
                                        </p:attrNameLst>
                                      </p:cBhvr>
                                      <p:to>
                                        <p:strVal val="visible"/>
                                      </p:to>
                                    </p:set>
                                    <p:animEffect transition="in" filter="box(in)">
                                      <p:cBhvr>
                                        <p:cTn id="63" dur="500"/>
                                        <p:tgtEl>
                                          <p:spTgt spid="13724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137247"/>
                                        </p:tgtEl>
                                        <p:attrNameLst>
                                          <p:attrName>style.visibility</p:attrName>
                                        </p:attrNameLst>
                                      </p:cBhvr>
                                      <p:to>
                                        <p:strVal val="visible"/>
                                      </p:to>
                                    </p:set>
                                    <p:animEffect transition="in" filter="box(in)">
                                      <p:cBhvr>
                                        <p:cTn id="68" dur="500"/>
                                        <p:tgtEl>
                                          <p:spTgt spid="137247"/>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137242"/>
                                        </p:tgtEl>
                                        <p:attrNameLst>
                                          <p:attrName>style.visibility</p:attrName>
                                        </p:attrNameLst>
                                      </p:cBhvr>
                                      <p:to>
                                        <p:strVal val="visible"/>
                                      </p:to>
                                    </p:set>
                                    <p:animEffect transition="in" filter="box(in)">
                                      <p:cBhvr>
                                        <p:cTn id="73" dur="500"/>
                                        <p:tgtEl>
                                          <p:spTgt spid="137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1" grpId="0" animBg="1"/>
      <p:bldP spid="137223" grpId="0" animBg="1"/>
      <p:bldP spid="137224" grpId="0" animBg="1"/>
      <p:bldP spid="137225" grpId="0" animBg="1"/>
      <p:bldP spid="137229" grpId="0" animBg="1"/>
      <p:bldP spid="137239" grpId="0" animBg="1"/>
      <p:bldP spid="137240" grpId="0" animBg="1"/>
      <p:bldP spid="137241" grpId="0" animBg="1"/>
      <p:bldP spid="137242" grpId="0" animBg="1"/>
      <p:bldP spid="137243" grpId="0" animBg="1"/>
      <p:bldP spid="137244" grpId="0" animBg="1"/>
      <p:bldP spid="137245" grpId="0" animBg="1"/>
      <p:bldP spid="137246" grpId="0" animBg="1"/>
      <p:bldP spid="137247" grpId="0" animBg="1"/>
      <p:bldP spid="13724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Rectangle 1"/>
          <p:cNvSpPr>
            <a:spLocks noChangeArrowheads="1"/>
          </p:cNvSpPr>
          <p:nvPr/>
        </p:nvSpPr>
        <p:spPr bwMode="auto">
          <a:xfrm>
            <a:off x="501650" y="165101"/>
            <a:ext cx="8294688" cy="1384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p>
            <a:pPr defTabSz="914036" eaLnBrk="0" fontAlgn="base" hangingPunct="0">
              <a:spcBef>
                <a:spcPct val="0"/>
              </a:spcBef>
              <a:spcAft>
                <a:spcPct val="0"/>
              </a:spcAft>
            </a:pPr>
            <a:r>
              <a:rPr lang="es-ES_tradnl" sz="2800" b="1">
                <a:solidFill>
                  <a:prstClr val="black"/>
                </a:solidFill>
                <a:latin typeface="Times New Roman" pitchFamily="18" charset="0"/>
                <a:cs typeface="Times New Roman" pitchFamily="18" charset="0"/>
              </a:rPr>
              <a:t>Để thể hiện rõ thứ bậc, tuổi tác, giới tính chúng ta dùng một số đại từ xưng hô: </a:t>
            </a:r>
            <a:r>
              <a:rPr lang="es-ES_tradnl" sz="2800" b="1" i="1">
                <a:solidFill>
                  <a:srgbClr val="FF0000"/>
                </a:solidFill>
                <a:latin typeface="Times New Roman" pitchFamily="18" charset="0"/>
                <a:cs typeface="Times New Roman" pitchFamily="18" charset="0"/>
              </a:rPr>
              <a:t>ông</a:t>
            </a:r>
            <a:r>
              <a:rPr lang="es-ES_tradnl" sz="2800" b="1" i="1">
                <a:solidFill>
                  <a:prstClr val="black"/>
                </a:solidFill>
                <a:latin typeface="Times New Roman" pitchFamily="18" charset="0"/>
                <a:cs typeface="Times New Roman" pitchFamily="18" charset="0"/>
              </a:rPr>
              <a:t>,</a:t>
            </a:r>
            <a:r>
              <a:rPr lang="es-ES_tradnl" sz="2800" b="1" i="1">
                <a:solidFill>
                  <a:srgbClr val="FF0000"/>
                </a:solidFill>
                <a:latin typeface="Times New Roman" pitchFamily="18" charset="0"/>
                <a:cs typeface="Times New Roman" pitchFamily="18" charset="0"/>
              </a:rPr>
              <a:t> bà</a:t>
            </a:r>
            <a:r>
              <a:rPr lang="es-ES_tradnl" sz="2800" b="1" i="1">
                <a:solidFill>
                  <a:prstClr val="black"/>
                </a:solidFill>
                <a:latin typeface="Times New Roman" pitchFamily="18" charset="0"/>
                <a:cs typeface="Times New Roman" pitchFamily="18" charset="0"/>
              </a:rPr>
              <a:t>,</a:t>
            </a:r>
            <a:r>
              <a:rPr lang="es-ES_tradnl" sz="2800" b="1" i="1">
                <a:solidFill>
                  <a:srgbClr val="FF0000"/>
                </a:solidFill>
                <a:latin typeface="Times New Roman" pitchFamily="18" charset="0"/>
                <a:cs typeface="Times New Roman" pitchFamily="18" charset="0"/>
              </a:rPr>
              <a:t> anh</a:t>
            </a:r>
            <a:r>
              <a:rPr lang="es-ES_tradnl" sz="2800" b="1" i="1">
                <a:solidFill>
                  <a:prstClr val="black"/>
                </a:solidFill>
                <a:latin typeface="Times New Roman" pitchFamily="18" charset="0"/>
                <a:cs typeface="Times New Roman" pitchFamily="18" charset="0"/>
              </a:rPr>
              <a:t>,</a:t>
            </a:r>
            <a:r>
              <a:rPr lang="es-ES_tradnl" sz="2800" b="1" i="1">
                <a:solidFill>
                  <a:srgbClr val="FF0000"/>
                </a:solidFill>
                <a:latin typeface="Times New Roman" pitchFamily="18" charset="0"/>
                <a:cs typeface="Times New Roman" pitchFamily="18" charset="0"/>
              </a:rPr>
              <a:t> chị</a:t>
            </a:r>
            <a:r>
              <a:rPr lang="es-ES_tradnl" sz="2800" b="1" i="1">
                <a:solidFill>
                  <a:prstClr val="black"/>
                </a:solidFill>
                <a:latin typeface="Times New Roman" pitchFamily="18" charset="0"/>
                <a:cs typeface="Times New Roman" pitchFamily="18" charset="0"/>
              </a:rPr>
              <a:t>,</a:t>
            </a:r>
            <a:r>
              <a:rPr lang="es-ES_tradnl" sz="2800" b="1" i="1">
                <a:solidFill>
                  <a:srgbClr val="FF0000"/>
                </a:solidFill>
                <a:latin typeface="Times New Roman" pitchFamily="18" charset="0"/>
                <a:cs typeface="Times New Roman" pitchFamily="18" charset="0"/>
              </a:rPr>
              <a:t> em</a:t>
            </a:r>
            <a:r>
              <a:rPr lang="es-ES_tradnl" sz="2800" b="1" i="1">
                <a:solidFill>
                  <a:prstClr val="black"/>
                </a:solidFill>
                <a:latin typeface="Times New Roman" pitchFamily="18" charset="0"/>
                <a:cs typeface="Times New Roman" pitchFamily="18" charset="0"/>
              </a:rPr>
              <a:t>,</a:t>
            </a:r>
            <a:r>
              <a:rPr lang="es-ES_tradnl" sz="2800" b="1" i="1">
                <a:solidFill>
                  <a:srgbClr val="FF0000"/>
                </a:solidFill>
                <a:latin typeface="Times New Roman" pitchFamily="18" charset="0"/>
                <a:cs typeface="Times New Roman" pitchFamily="18" charset="0"/>
              </a:rPr>
              <a:t> cháu</a:t>
            </a:r>
            <a:r>
              <a:rPr lang="es-ES_tradnl" sz="2800" b="1" i="1">
                <a:solidFill>
                  <a:prstClr val="black"/>
                </a:solidFill>
                <a:latin typeface="Times New Roman" pitchFamily="18" charset="0"/>
                <a:cs typeface="Times New Roman" pitchFamily="18" charset="0"/>
              </a:rPr>
              <a:t>,</a:t>
            </a:r>
            <a:r>
              <a:rPr lang="es-ES_tradnl" sz="2800" b="1" i="1">
                <a:solidFill>
                  <a:srgbClr val="FF0000"/>
                </a:solidFill>
                <a:latin typeface="Times New Roman" pitchFamily="18" charset="0"/>
                <a:cs typeface="Times New Roman" pitchFamily="18" charset="0"/>
              </a:rPr>
              <a:t> thầy</a:t>
            </a:r>
            <a:r>
              <a:rPr lang="es-ES_tradnl" sz="2800" b="1" i="1">
                <a:solidFill>
                  <a:prstClr val="black"/>
                </a:solidFill>
                <a:latin typeface="Times New Roman" pitchFamily="18" charset="0"/>
                <a:cs typeface="Times New Roman" pitchFamily="18" charset="0"/>
              </a:rPr>
              <a:t>,</a:t>
            </a:r>
            <a:r>
              <a:rPr lang="es-ES_tradnl" sz="2800" b="1" i="1">
                <a:solidFill>
                  <a:srgbClr val="FF0000"/>
                </a:solidFill>
                <a:latin typeface="Times New Roman" pitchFamily="18" charset="0"/>
                <a:cs typeface="Times New Roman" pitchFamily="18" charset="0"/>
              </a:rPr>
              <a:t> bạn</a:t>
            </a:r>
            <a:r>
              <a:rPr lang="es-ES_tradnl" sz="2800" b="1" i="1">
                <a:solidFill>
                  <a:prstClr val="black"/>
                </a:solidFill>
                <a:latin typeface="Times New Roman" pitchFamily="18" charset="0"/>
                <a:cs typeface="Times New Roman" pitchFamily="18" charset="0"/>
              </a:rPr>
              <a:t>, …</a:t>
            </a:r>
            <a:endParaRPr lang="en-US" sz="2800" b="1" i="1">
              <a:solidFill>
                <a:prstClr val="black"/>
              </a:solidFill>
              <a:latin typeface="Times New Roman" pitchFamily="18" charset="0"/>
              <a:cs typeface="Times New Roman" pitchFamily="18" charset="0"/>
            </a:endParaRPr>
          </a:p>
        </p:txBody>
      </p:sp>
      <p:sp>
        <p:nvSpPr>
          <p:cNvPr id="5" name="Text Box 27"/>
          <p:cNvSpPr txBox="1">
            <a:spLocks noChangeArrowheads="1"/>
          </p:cNvSpPr>
          <p:nvPr/>
        </p:nvSpPr>
        <p:spPr bwMode="auto">
          <a:xfrm>
            <a:off x="360364" y="4603751"/>
            <a:ext cx="8353425" cy="138493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just" defTabSz="914036" fontAlgn="base">
              <a:spcBef>
                <a:spcPct val="50000"/>
              </a:spcBef>
              <a:spcAft>
                <a:spcPct val="0"/>
              </a:spcAft>
            </a:pPr>
            <a:r>
              <a:rPr lang="es-ES_tradnl" b="1" i="1">
                <a:solidFill>
                  <a:srgbClr val="0000FF"/>
                </a:solidFill>
                <a:latin typeface="Times New Roman" pitchFamily="18" charset="0"/>
                <a:cs typeface="Times New Roman" pitchFamily="18" charset="0"/>
              </a:rPr>
              <a:t>Khi xưng hô, để thể hiện đúng mối quan hệ giữa mình với người nghe và người được nhắc tới  ta cần chú ý điều gì?</a:t>
            </a:r>
            <a:r>
              <a:rPr lang="en-US">
                <a:solidFill>
                  <a:srgbClr val="0000FF"/>
                </a:solidFill>
                <a:latin typeface="Times New Roman" pitchFamily="18" charset="0"/>
                <a:cs typeface="Times New Roman" pitchFamily="18" charset="0"/>
              </a:rPr>
              <a:t> </a:t>
            </a:r>
          </a:p>
        </p:txBody>
      </p:sp>
      <p:sp>
        <p:nvSpPr>
          <p:cNvPr id="24582" name="Text Box 27"/>
          <p:cNvSpPr txBox="1">
            <a:spLocks noChangeArrowheads="1"/>
          </p:cNvSpPr>
          <p:nvPr/>
        </p:nvSpPr>
        <p:spPr bwMode="auto">
          <a:xfrm>
            <a:off x="366714" y="4603751"/>
            <a:ext cx="8353425" cy="138493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just" defTabSz="914036" eaLnBrk="0" fontAlgn="base" hangingPunct="0">
              <a:spcBef>
                <a:spcPct val="0"/>
              </a:spcBef>
              <a:spcAft>
                <a:spcPct val="0"/>
              </a:spcAft>
            </a:pPr>
            <a:r>
              <a:rPr lang="en-US" b="1">
                <a:solidFill>
                  <a:prstClr val="black"/>
                </a:solidFill>
                <a:latin typeface="Times New Roman" pitchFamily="18" charset="0"/>
                <a:cs typeface="Times New Roman" pitchFamily="18" charset="0"/>
              </a:rPr>
              <a:t>    </a:t>
            </a:r>
            <a:r>
              <a:rPr lang="vi-VN" b="1">
                <a:solidFill>
                  <a:prstClr val="black"/>
                </a:solidFill>
                <a:latin typeface="Times New Roman" pitchFamily="18" charset="0"/>
                <a:cs typeface="Times New Roman" pitchFamily="18" charset="0"/>
              </a:rPr>
              <a:t>Khi xưng hô, cần chú ý </a:t>
            </a:r>
            <a:r>
              <a:rPr lang="vi-VN" b="1" i="1">
                <a:solidFill>
                  <a:prstClr val="black"/>
                </a:solidFill>
                <a:latin typeface="Times New Roman" pitchFamily="18" charset="0"/>
                <a:cs typeface="Times New Roman" pitchFamily="18" charset="0"/>
              </a:rPr>
              <a:t>chọn từ cho lịch sự</a:t>
            </a:r>
            <a:r>
              <a:rPr lang="vi-VN" b="1">
                <a:solidFill>
                  <a:prstClr val="black"/>
                </a:solidFill>
                <a:latin typeface="Times New Roman" pitchFamily="18" charset="0"/>
                <a:cs typeface="Times New Roman" pitchFamily="18" charset="0"/>
              </a:rPr>
              <a:t>, </a:t>
            </a:r>
            <a:r>
              <a:rPr lang="vi-VN" b="1" i="1">
                <a:solidFill>
                  <a:prstClr val="black"/>
                </a:solidFill>
                <a:latin typeface="Times New Roman" pitchFamily="18" charset="0"/>
                <a:cs typeface="Times New Roman" pitchFamily="18" charset="0"/>
              </a:rPr>
              <a:t>thể hiện đúng mối quan hệ giữa mình với người nghe và người được nhắc tới.</a:t>
            </a:r>
          </a:p>
        </p:txBody>
      </p:sp>
      <p:sp>
        <p:nvSpPr>
          <p:cNvPr id="2" name="Rectangle 1"/>
          <p:cNvSpPr>
            <a:spLocks noChangeArrowheads="1"/>
          </p:cNvSpPr>
          <p:nvPr/>
        </p:nvSpPr>
        <p:spPr bwMode="auto">
          <a:xfrm>
            <a:off x="711201" y="123836"/>
            <a:ext cx="7604125" cy="954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p>
            <a:pPr defTabSz="914036" eaLnBrk="0" fontAlgn="base" hangingPunct="0">
              <a:spcBef>
                <a:spcPct val="0"/>
              </a:spcBef>
              <a:spcAft>
                <a:spcPct val="0"/>
              </a:spcAft>
            </a:pPr>
            <a:r>
              <a:rPr lang="es-ES_tradnl" sz="2800" b="1">
                <a:solidFill>
                  <a:prstClr val="black"/>
                </a:solidFill>
                <a:latin typeface="Times New Roman" pitchFamily="18" charset="0"/>
                <a:cs typeface="Times New Roman" pitchFamily="18" charset="0"/>
              </a:rPr>
              <a:t>Để thể hiện rõ thứ bậc, tuổi tác, giới tính chúng ta dùng một số đại từ xưng hô nào?</a:t>
            </a:r>
            <a:endParaRPr lang="en-US" sz="2800">
              <a:solidFill>
                <a:prstClr val="black"/>
              </a:solidFill>
              <a:latin typeface=".VnArial" pitchFamily="34" charset="0"/>
            </a:endParaRPr>
          </a:p>
        </p:txBody>
      </p:sp>
      <p:sp>
        <p:nvSpPr>
          <p:cNvPr id="8" name="Rectangle 7"/>
          <p:cNvSpPr>
            <a:spLocks noChangeArrowheads="1"/>
          </p:cNvSpPr>
          <p:nvPr/>
        </p:nvSpPr>
        <p:spPr bwMode="auto">
          <a:xfrm>
            <a:off x="355605" y="165101"/>
            <a:ext cx="6697526"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70" tIns="45688" rIns="91370" bIns="45688">
            <a:spAutoFit/>
          </a:bodyPr>
          <a:lstStyle/>
          <a:p>
            <a:pPr defTabSz="914036" eaLnBrk="0" fontAlgn="base" hangingPunct="0">
              <a:spcBef>
                <a:spcPct val="0"/>
              </a:spcBef>
              <a:spcAft>
                <a:spcPct val="0"/>
              </a:spcAft>
            </a:pPr>
            <a:r>
              <a:rPr lang="en-US" sz="2800" b="1">
                <a:solidFill>
                  <a:srgbClr val="FF0000"/>
                </a:solidFill>
                <a:latin typeface="Times New Roman" pitchFamily="18" charset="0"/>
                <a:cs typeface="Times New Roman" pitchFamily="18" charset="0"/>
              </a:rPr>
              <a:t>* Lưu ý </a:t>
            </a:r>
            <a:r>
              <a:rPr lang="en-US" sz="2800">
                <a:solidFill>
                  <a:srgbClr val="FF0000"/>
                </a:solidFill>
                <a:latin typeface="Times New Roman" pitchFamily="18" charset="0"/>
                <a:cs typeface="Times New Roman" pitchFamily="18" charset="0"/>
              </a:rPr>
              <a:t>:</a:t>
            </a:r>
            <a:r>
              <a:rPr lang="en-US" sz="28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Đại từ xưng hô</a:t>
            </a:r>
            <a:r>
              <a:rPr lang="en-US" sz="28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thể hiện ở 3 ngôi:</a:t>
            </a:r>
          </a:p>
        </p:txBody>
      </p:sp>
      <p:grpSp>
        <p:nvGrpSpPr>
          <p:cNvPr id="3" name="Group 8"/>
          <p:cNvGrpSpPr>
            <a:grpSpLocks/>
          </p:cNvGrpSpPr>
          <p:nvPr/>
        </p:nvGrpSpPr>
        <p:grpSpPr bwMode="auto">
          <a:xfrm>
            <a:off x="57663" y="1327153"/>
            <a:ext cx="8872025" cy="873126"/>
            <a:chOff x="100525" y="1916790"/>
            <a:chExt cx="8872024" cy="1304350"/>
          </a:xfrm>
        </p:grpSpPr>
        <p:sp>
          <p:nvSpPr>
            <p:cNvPr id="10" name="Rectangle: Rounded Corners 4">
              <a:extLst/>
            </p:cNvPr>
            <p:cNvSpPr/>
            <p:nvPr/>
          </p:nvSpPr>
          <p:spPr>
            <a:xfrm>
              <a:off x="100525" y="1916790"/>
              <a:ext cx="4784724" cy="129486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036" eaLnBrk="0" fontAlgn="base" hangingPunct="0">
                <a:spcBef>
                  <a:spcPct val="0"/>
                </a:spcBef>
                <a:spcAft>
                  <a:spcPct val="0"/>
                </a:spcAft>
                <a:defRPr/>
              </a:pPr>
              <a:r>
                <a:rPr lang="en-US" sz="2400" b="1" dirty="0" err="1">
                  <a:solidFill>
                    <a:schemeClr val="tx1"/>
                  </a:solidFill>
                  <a:latin typeface="Times New Roman" panose="02020603050405020304" pitchFamily="18" charset="0"/>
                  <a:cs typeface="Times New Roman" panose="02020603050405020304" pitchFamily="18" charset="0"/>
                </a:rPr>
                <a:t>Chỉ</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người</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nói</a:t>
              </a:r>
              <a:r>
                <a:rPr lang="en-US" sz="2400" b="1" dirty="0">
                  <a:solidFill>
                    <a:schemeClr val="tx1"/>
                  </a:solidFill>
                  <a:latin typeface="Times New Roman" panose="02020603050405020304" pitchFamily="18" charset="0"/>
                  <a:cs typeface="Times New Roman" panose="02020603050405020304" pitchFamily="18" charset="0"/>
                </a:rPr>
                <a:t> ( </a:t>
              </a:r>
              <a:r>
                <a:rPr lang="en-US" sz="2400" b="1" dirty="0" err="1">
                  <a:solidFill>
                    <a:schemeClr val="tx1"/>
                  </a:solidFill>
                  <a:latin typeface="Times New Roman" panose="02020603050405020304" pitchFamily="18" charset="0"/>
                  <a:cs typeface="Times New Roman" panose="02020603050405020304" pitchFamily="18" charset="0"/>
                </a:rPr>
                <a:t>ngôi</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thứ</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nhất</a:t>
              </a:r>
              <a:r>
                <a:rPr lang="en-US" sz="2400" b="1" dirty="0">
                  <a:solidFill>
                    <a:schemeClr val="tx1"/>
                  </a:solidFill>
                  <a:latin typeface="Times New Roman" panose="02020603050405020304" pitchFamily="18" charset="0"/>
                  <a:cs typeface="Times New Roman" panose="02020603050405020304" pitchFamily="18" charset="0"/>
                </a:rPr>
                <a:t>)</a:t>
              </a:r>
              <a:endPar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1" name="Rectangle 10">
              <a:extLst/>
            </p:cNvPr>
            <p:cNvSpPr/>
            <p:nvPr/>
          </p:nvSpPr>
          <p:spPr>
            <a:xfrm>
              <a:off x="4725986" y="1926277"/>
              <a:ext cx="4246563" cy="1294863"/>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defTabSz="914036" eaLnBrk="0" fontAlgn="base" hangingPunct="0">
                <a:spcBef>
                  <a:spcPct val="0"/>
                </a:spcBef>
                <a:spcAft>
                  <a:spcPct val="0"/>
                </a:spcAft>
                <a:defRPr/>
              </a:pPr>
              <a:r>
                <a:rPr lang="en-US" sz="2400" b="1" dirty="0" err="1">
                  <a:solidFill>
                    <a:srgbClr val="0000FF"/>
                  </a:solidFill>
                  <a:latin typeface="Times New Roman" panose="02020603050405020304" pitchFamily="18" charset="0"/>
                  <a:cs typeface="Times New Roman" panose="02020603050405020304" pitchFamily="18" charset="0"/>
                </a:rPr>
                <a:t>tôi</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chúng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tôi</a:t>
              </a:r>
              <a:r>
                <a:rPr lang="en-US" sz="2400" b="1" dirty="0">
                  <a:solidFill>
                    <a:srgbClr val="0000FF"/>
                  </a:solidFill>
                  <a:latin typeface="Times New Roman" panose="02020603050405020304" pitchFamily="18" charset="0"/>
                  <a:cs typeface="Times New Roman" panose="02020603050405020304" pitchFamily="18" charset="0"/>
                </a:rPr>
                <a:t>, ta, </a:t>
              </a:r>
              <a:r>
                <a:rPr lang="en-US" sz="2400" b="1" dirty="0" err="1">
                  <a:solidFill>
                    <a:srgbClr val="0000FF"/>
                  </a:solidFill>
                  <a:latin typeface="Times New Roman" panose="02020603050405020304" pitchFamily="18" charset="0"/>
                  <a:cs typeface="Times New Roman" panose="02020603050405020304" pitchFamily="18" charset="0"/>
                </a:rPr>
                <a:t>tớ</a:t>
              </a:r>
              <a:r>
                <a:rPr lang="en-US" sz="2400" b="1" dirty="0">
                  <a:solidFill>
                    <a:srgbClr val="0000FF"/>
                  </a:solidFill>
                  <a:latin typeface="Times New Roman" panose="02020603050405020304" pitchFamily="18" charset="0"/>
                  <a:cs typeface="Times New Roman" panose="02020603050405020304" pitchFamily="18" charset="0"/>
                </a:rPr>
                <a:t>, …</a:t>
              </a:r>
              <a:endParaRPr lang="en-US" sz="26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4" name="Group 11"/>
          <p:cNvGrpSpPr>
            <a:grpSpLocks/>
          </p:cNvGrpSpPr>
          <p:nvPr/>
        </p:nvGrpSpPr>
        <p:grpSpPr bwMode="auto">
          <a:xfrm>
            <a:off x="100013" y="2349500"/>
            <a:ext cx="8839200" cy="863600"/>
            <a:chOff x="133350" y="3308320"/>
            <a:chExt cx="8839200" cy="1295400"/>
          </a:xfrm>
        </p:grpSpPr>
        <p:sp>
          <p:nvSpPr>
            <p:cNvPr id="13" name="Rectangle: Rounded Corners 7">
              <a:extLst/>
            </p:cNvPr>
            <p:cNvSpPr/>
            <p:nvPr/>
          </p:nvSpPr>
          <p:spPr>
            <a:xfrm>
              <a:off x="133350" y="3308320"/>
              <a:ext cx="4784725" cy="12954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036" eaLnBrk="0" fontAlgn="base" hangingPunct="0">
                <a:spcBef>
                  <a:spcPct val="0"/>
                </a:spcBef>
                <a:spcAft>
                  <a:spcPct val="0"/>
                </a:spcAft>
                <a:defRPr/>
              </a:pPr>
              <a:r>
                <a:rPr lang="en-US" sz="2400" b="1" dirty="0" err="1">
                  <a:solidFill>
                    <a:schemeClr val="tx1"/>
                  </a:solidFill>
                  <a:latin typeface="Times New Roman" panose="02020603050405020304" pitchFamily="18" charset="0"/>
                  <a:cs typeface="Times New Roman" panose="02020603050405020304" pitchFamily="18" charset="0"/>
                </a:rPr>
                <a:t>Chỉ</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người</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nghe</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ngôi</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thứ</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hai</a:t>
              </a:r>
              <a:r>
                <a:rPr lang="en-US" sz="2400" b="1" dirty="0">
                  <a:solidFill>
                    <a:schemeClr val="tx1"/>
                  </a:solidFill>
                  <a:latin typeface="Times New Roman" panose="02020603050405020304" pitchFamily="18" charset="0"/>
                  <a:cs typeface="Times New Roman" panose="02020603050405020304" pitchFamily="18" charset="0"/>
                </a:rPr>
                <a:t>)</a:t>
              </a:r>
              <a:endPar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4" name="Rectangle 13">
              <a:extLst/>
            </p:cNvPr>
            <p:cNvSpPr/>
            <p:nvPr/>
          </p:nvSpPr>
          <p:spPr>
            <a:xfrm>
              <a:off x="4725987" y="3308320"/>
              <a:ext cx="4246563" cy="12954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defTabSz="914036" eaLnBrk="0" fontAlgn="base" hangingPunct="0">
                <a:spcBef>
                  <a:spcPct val="0"/>
                </a:spcBef>
                <a:spcAft>
                  <a:spcPct val="0"/>
                </a:spcAft>
                <a:defRPr/>
              </a:pPr>
              <a:r>
                <a:rPr lang="en-US" sz="2400" b="1" dirty="0" err="1">
                  <a:solidFill>
                    <a:srgbClr val="0000FF"/>
                  </a:solidFill>
                  <a:latin typeface="Times New Roman" panose="02020603050405020304" pitchFamily="18" charset="0"/>
                  <a:cs typeface="Times New Roman" panose="02020603050405020304" pitchFamily="18" charset="0"/>
                </a:rPr>
                <a:t>cậu</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bạn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mày</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chúng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mày</a:t>
              </a:r>
              <a:r>
                <a:rPr lang="en-US" sz="2400" b="1" dirty="0">
                  <a:solidFill>
                    <a:srgbClr val="0000FF"/>
                  </a:solidFill>
                  <a:latin typeface="Times New Roman" panose="02020603050405020304" pitchFamily="18" charset="0"/>
                  <a:cs typeface="Times New Roman" panose="02020603050405020304" pitchFamily="18" charset="0"/>
                </a:rPr>
                <a:t>, …</a:t>
              </a:r>
              <a:endParaRPr lang="en-US" sz="26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6" name="Group 14"/>
          <p:cNvGrpSpPr>
            <a:grpSpLocks/>
          </p:cNvGrpSpPr>
          <p:nvPr/>
        </p:nvGrpSpPr>
        <p:grpSpPr bwMode="auto">
          <a:xfrm>
            <a:off x="90488" y="3467100"/>
            <a:ext cx="8894762" cy="884238"/>
            <a:chOff x="133350" y="4706735"/>
            <a:chExt cx="8858250" cy="1295400"/>
          </a:xfrm>
        </p:grpSpPr>
        <p:sp>
          <p:nvSpPr>
            <p:cNvPr id="16" name="Rectangle: Rounded Corners 8">
              <a:extLst/>
            </p:cNvPr>
            <p:cNvSpPr/>
            <p:nvPr/>
          </p:nvSpPr>
          <p:spPr>
            <a:xfrm>
              <a:off x="133350" y="4706735"/>
              <a:ext cx="4784056" cy="12954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036" eaLnBrk="0" fontAlgn="base" hangingPunct="0">
                <a:spcBef>
                  <a:spcPct val="0"/>
                </a:spcBef>
                <a:spcAft>
                  <a:spcPct val="0"/>
                </a:spcAft>
                <a:defRPr/>
              </a:pPr>
              <a:r>
                <a:rPr lang="en-US" sz="2400" b="1" dirty="0" err="1">
                  <a:solidFill>
                    <a:schemeClr val="tx1"/>
                  </a:solidFill>
                  <a:latin typeface="Times New Roman" panose="02020603050405020304" pitchFamily="18" charset="0"/>
                  <a:cs typeface="Times New Roman" panose="02020603050405020304" pitchFamily="18" charset="0"/>
                </a:rPr>
                <a:t>Chỉ</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người</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vật</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được</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nhắc</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tới</a:t>
              </a:r>
              <a:r>
                <a:rPr lang="en-US" sz="2400" b="1" dirty="0">
                  <a:solidFill>
                    <a:schemeClr val="tx1"/>
                  </a:solidFill>
                  <a:latin typeface="Times New Roman" panose="02020603050405020304" pitchFamily="18" charset="0"/>
                  <a:cs typeface="Times New Roman" panose="02020603050405020304" pitchFamily="18" charset="0"/>
                </a:rPr>
                <a:t> </a:t>
              </a:r>
            </a:p>
            <a:p>
              <a:pPr algn="ctr" defTabSz="914036" eaLnBrk="0" fontAlgn="base" hangingPunct="0">
                <a:spcBef>
                  <a:spcPct val="0"/>
                </a:spcBef>
                <a:spcAft>
                  <a:spcPct val="0"/>
                </a:spcAft>
                <a:defRPr/>
              </a:pP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r>
                <a:rPr lang="en-US" sz="24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ngôi</a:t>
              </a: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thứ</a:t>
              </a: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ba</a:t>
              </a: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endPar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7" name="Rectangle 16">
              <a:extLst/>
            </p:cNvPr>
            <p:cNvSpPr/>
            <p:nvPr/>
          </p:nvSpPr>
          <p:spPr>
            <a:xfrm>
              <a:off x="4726107" y="4706735"/>
              <a:ext cx="4265493" cy="12954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defTabSz="914036" eaLnBrk="0" fontAlgn="base" hangingPunct="0">
                <a:spcBef>
                  <a:spcPct val="0"/>
                </a:spcBef>
                <a:spcAft>
                  <a:spcPct val="0"/>
                </a:spcAft>
                <a:defRPr/>
              </a:pPr>
              <a:r>
                <a:rPr lang="en-US" sz="2400" b="1" dirty="0" err="1">
                  <a:solidFill>
                    <a:srgbClr val="0000FF"/>
                  </a:solidFill>
                  <a:latin typeface="Times New Roman" panose="02020603050405020304" pitchFamily="18" charset="0"/>
                  <a:cs typeface="Times New Roman" panose="02020603050405020304" pitchFamily="18" charset="0"/>
                </a:rPr>
                <a:t>nó</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chúng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hắn</a:t>
              </a:r>
              <a:r>
                <a:rPr lang="en-US" sz="2400" b="1" dirty="0">
                  <a:solidFill>
                    <a:srgbClr val="0000FF"/>
                  </a:solidFill>
                  <a:latin typeface="Times New Roman" panose="02020603050405020304" pitchFamily="18" charset="0"/>
                  <a:cs typeface="Times New Roman" panose="02020603050405020304" pitchFamily="18" charset="0"/>
                </a:rPr>
                <a:t>, …</a:t>
              </a:r>
              <a:endParaRPr lang="en-US" sz="26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2923580595"/>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xit" presetSubtype="21" fill="hold" grpId="1" nodeType="clickEffect">
                                  <p:stCondLst>
                                    <p:cond delay="0"/>
                                  </p:stCondLst>
                                  <p:childTnLst>
                                    <p:animEffect transition="out" filter="barn(inVertic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0"/>
                                        </p:tgtEl>
                                        <p:attrNameLst>
                                          <p:attrName>style.visibility</p:attrName>
                                        </p:attrNameLst>
                                      </p:cBhvr>
                                      <p:to>
                                        <p:strVal val="visible"/>
                                      </p:to>
                                    </p:set>
                                    <p:animEffect transition="in" filter="wipe(left)">
                                      <p:cBhvr>
                                        <p:cTn id="17" dur="500"/>
                                        <p:tgtEl>
                                          <p:spTgt spid="245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xit" presetSubtype="10" fill="hold" grpId="1" nodeType="clickEffect">
                                  <p:stCondLst>
                                    <p:cond delay="0"/>
                                  </p:stCondLst>
                                  <p:childTnLst>
                                    <p:animEffect transition="out" filter="randombar(horizontal)">
                                      <p:cBhvr>
                                        <p:cTn id="21" dur="500"/>
                                        <p:tgtEl>
                                          <p:spTgt spid="24580"/>
                                        </p:tgtEl>
                                      </p:cBhvr>
                                    </p:animEffect>
                                    <p:set>
                                      <p:cBhvr>
                                        <p:cTn id="22" dur="1" fill="hold">
                                          <p:stCondLst>
                                            <p:cond delay="499"/>
                                          </p:stCondLst>
                                        </p:cTn>
                                        <p:tgtEl>
                                          <p:spTgt spid="2458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500"/>
                                        <p:tgtEl>
                                          <p:spTgt spid="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xit" presetSubtype="10" fill="hold" grpId="1" nodeType="clickEffect">
                                  <p:stCondLst>
                                    <p:cond delay="0"/>
                                  </p:stCondLst>
                                  <p:childTnLst>
                                    <p:animEffect transition="out" filter="randombar(horizontal)">
                                      <p:cBhvr>
                                        <p:cTn id="51" dur="500"/>
                                        <p:tgtEl>
                                          <p:spTgt spid="5"/>
                                        </p:tgtEl>
                                      </p:cBhvr>
                                    </p:animEffect>
                                    <p:set>
                                      <p:cBhvr>
                                        <p:cTn id="52" dur="1" fill="hold">
                                          <p:stCondLst>
                                            <p:cond delay="499"/>
                                          </p:stCondLst>
                                        </p:cTn>
                                        <p:tgtEl>
                                          <p:spTgt spid="5"/>
                                        </p:tgtEl>
                                        <p:attrNameLst>
                                          <p:attrName>style.visibility</p:attrName>
                                        </p:attrNameLst>
                                      </p:cBhvr>
                                      <p:to>
                                        <p:strVal val="hidden"/>
                                      </p:to>
                                    </p:set>
                                  </p:childTnLst>
                                </p:cTn>
                              </p:par>
                            </p:childTnLst>
                          </p:cTn>
                        </p:par>
                        <p:par>
                          <p:cTn id="53" fill="hold" nodeType="afterGroup">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24582"/>
                                        </p:tgtEl>
                                        <p:attrNameLst>
                                          <p:attrName>style.visibility</p:attrName>
                                        </p:attrNameLst>
                                      </p:cBhvr>
                                      <p:to>
                                        <p:strVal val="visible"/>
                                      </p:to>
                                    </p:set>
                                    <p:animEffect transition="in" filter="wipe(left)">
                                      <p:cBhvr>
                                        <p:cTn id="56" dur="5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0" grpId="1"/>
      <p:bldP spid="5" grpId="0" animBg="1"/>
      <p:bldP spid="5" grpId="1" animBg="1"/>
      <p:bldP spid="24582" grpId="0" animBg="1"/>
      <p:bldP spid="2" grpId="0"/>
      <p:bldP spid="2" grpId="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14"/>
          <p:cNvSpPr>
            <a:spLocks noChangeArrowheads="1"/>
          </p:cNvSpPr>
          <p:nvPr/>
        </p:nvSpPr>
        <p:spPr bwMode="auto">
          <a:xfrm>
            <a:off x="1460511" y="804863"/>
            <a:ext cx="6157913" cy="88423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1370" tIns="45688" rIns="91370" bIns="45688" anchor="ctr"/>
          <a:lstStyle>
            <a:lvl1pPr marL="342900" indent="-342900">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ctr" defTabSz="914036" fontAlgn="base">
              <a:spcBef>
                <a:spcPct val="0"/>
              </a:spcBef>
              <a:spcAft>
                <a:spcPct val="0"/>
              </a:spcAft>
              <a:defRPr/>
            </a:pPr>
            <a:r>
              <a:rPr lang="en-US" b="1" dirty="0">
                <a:solidFill>
                  <a:prstClr val="white"/>
                </a:solidFill>
                <a:latin typeface="Times New Roman" panose="02020603050405020304" pitchFamily="18" charset="0"/>
                <a:cs typeface="Times New Roman" panose="02020603050405020304" pitchFamily="18" charset="0"/>
              </a:rPr>
              <a:t>     Đại từ xưng hô là từ như thế nào?</a:t>
            </a:r>
            <a:endParaRPr lang="en-US" b="1" dirty="0">
              <a:solidFill>
                <a:prstClr val="white"/>
              </a:solidFill>
              <a:latin typeface=".VnTime" panose="020B7200000000000000" pitchFamily="34" charset="0"/>
              <a:cs typeface="Arial" panose="020B0604020202020204" pitchFamily="34" charset="0"/>
            </a:endParaRPr>
          </a:p>
        </p:txBody>
      </p:sp>
      <p:sp>
        <p:nvSpPr>
          <p:cNvPr id="4" name="TextBox 3"/>
          <p:cNvSpPr txBox="1"/>
          <p:nvPr/>
        </p:nvSpPr>
        <p:spPr>
          <a:xfrm>
            <a:off x="242888" y="741366"/>
            <a:ext cx="8640762" cy="1569596"/>
          </a:xfrm>
          <a:prstGeom prst="rect">
            <a:avLst/>
          </a:prstGeom>
        </p:spPr>
        <p:style>
          <a:lnRef idx="1">
            <a:schemeClr val="accent4"/>
          </a:lnRef>
          <a:fillRef idx="2">
            <a:schemeClr val="accent4"/>
          </a:fillRef>
          <a:effectRef idx="1">
            <a:schemeClr val="accent4"/>
          </a:effectRef>
          <a:fontRef idx="minor">
            <a:schemeClr val="dk1"/>
          </a:fontRef>
        </p:style>
        <p:txBody>
          <a:bodyPr lIns="91370" tIns="45688" rIns="91370" bIns="45688">
            <a:spAutoFit/>
          </a:bodyPr>
          <a:lstStyle/>
          <a:p>
            <a:pPr algn="just" defTabSz="914036" fontAlgn="base">
              <a:spcBef>
                <a:spcPct val="0"/>
              </a:spcBef>
              <a:spcAft>
                <a:spcPct val="0"/>
              </a:spcAft>
              <a:defRPr/>
            </a:pPr>
            <a:r>
              <a:rPr lang="en-US" sz="3200" dirty="0">
                <a:solidFill>
                  <a:prstClr val="black"/>
                </a:solidFill>
                <a:latin typeface="Times New Roman" pitchFamily="18" charset="0"/>
                <a:cs typeface="Times New Roman" pitchFamily="18" charset="0"/>
              </a:rPr>
              <a:t>1. </a:t>
            </a:r>
            <a:r>
              <a:rPr lang="vi-VN" sz="3200" dirty="0">
                <a:solidFill>
                  <a:prstClr val="black"/>
                </a:solidFill>
                <a:latin typeface="Times New Roman" pitchFamily="18" charset="0"/>
                <a:cs typeface="Times New Roman" pitchFamily="18" charset="0"/>
              </a:rPr>
              <a:t>Đại từ xưng hô là từ được người nói dùng để tự chỉ mình hay chỉ người khác khi giao tiếp: </a:t>
            </a:r>
            <a:r>
              <a:rPr lang="vi-VN" sz="3200" b="1" i="1" dirty="0">
                <a:solidFill>
                  <a:prstClr val="black"/>
                </a:solidFill>
                <a:latin typeface="Times New Roman" pitchFamily="18" charset="0"/>
                <a:cs typeface="Times New Roman" pitchFamily="18" charset="0"/>
              </a:rPr>
              <a:t>tôi, chúng tôi; mày, chúng mày; nó, chúng nó, …</a:t>
            </a:r>
            <a:endParaRPr lang="vi-VN" sz="3200" i="1" dirty="0">
              <a:solidFill>
                <a:prstClr val="black"/>
              </a:solidFill>
              <a:latin typeface="Times New Roman" pitchFamily="18" charset="0"/>
              <a:cs typeface="Times New Roman" pitchFamily="18" charset="0"/>
            </a:endParaRPr>
          </a:p>
        </p:txBody>
      </p:sp>
      <p:sp>
        <p:nvSpPr>
          <p:cNvPr id="5" name="TextBox 4"/>
          <p:cNvSpPr txBox="1">
            <a:spLocks noChangeArrowheads="1"/>
          </p:cNvSpPr>
          <p:nvPr/>
        </p:nvSpPr>
        <p:spPr bwMode="auto">
          <a:xfrm>
            <a:off x="242888" y="2798766"/>
            <a:ext cx="8640762" cy="1384930"/>
          </a:xfrm>
          <a:prstGeom prst="rect">
            <a:avLst/>
          </a:prstGeom>
          <a:ln/>
        </p:spPr>
        <p:style>
          <a:lnRef idx="1">
            <a:schemeClr val="accent1"/>
          </a:lnRef>
          <a:fillRef idx="2">
            <a:schemeClr val="accent1"/>
          </a:fillRef>
          <a:effectRef idx="1">
            <a:schemeClr val="accent1"/>
          </a:effectRef>
          <a:fontRef idx="minor">
            <a:schemeClr val="dk1"/>
          </a:fontRef>
        </p:style>
        <p:txBody>
          <a:bodyPr lIns="91370" tIns="45688" rIns="91370" bIns="45688">
            <a:spAutoFit/>
          </a:bodyPr>
          <a:lstStyle>
            <a:lvl1pPr marL="342900" indent="-342900">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just" defTabSz="914036" fontAlgn="base">
              <a:spcBef>
                <a:spcPct val="0"/>
              </a:spcBef>
              <a:spcAft>
                <a:spcPct val="0"/>
              </a:spcAft>
              <a:defRPr/>
            </a:pP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Trong</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giao</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tiếp</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người</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Việt</a:t>
            </a:r>
            <a:r>
              <a:rPr lang="en-US" b="1" dirty="0">
                <a:solidFill>
                  <a:prstClr val="white"/>
                </a:solidFill>
                <a:latin typeface="Times New Roman" panose="02020603050405020304" pitchFamily="18" charset="0"/>
                <a:cs typeface="Times New Roman" panose="02020603050405020304" pitchFamily="18" charset="0"/>
              </a:rPr>
              <a:t> Nam </a:t>
            </a:r>
            <a:r>
              <a:rPr lang="en-US" b="1" dirty="0" err="1">
                <a:solidFill>
                  <a:prstClr val="white"/>
                </a:solidFill>
                <a:latin typeface="Times New Roman" panose="02020603050405020304" pitchFamily="18" charset="0"/>
                <a:cs typeface="Times New Roman" panose="02020603050405020304" pitchFamily="18" charset="0"/>
              </a:rPr>
              <a:t>còn</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dùng</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những</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danh</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từ</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chỉ</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người</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làm</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đại</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từ</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xưng</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hô</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nào</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để</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thể</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hiện</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rõ</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thứ</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bậc</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tuổi</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tác</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giới</a:t>
            </a:r>
            <a:r>
              <a:rPr lang="en-US" b="1" dirty="0">
                <a:solidFill>
                  <a:prstClr val="white"/>
                </a:solidFill>
                <a:latin typeface="Times New Roman" panose="02020603050405020304" pitchFamily="18" charset="0"/>
                <a:cs typeface="Times New Roman" panose="02020603050405020304" pitchFamily="18" charset="0"/>
              </a:rPr>
              <a:t> </a:t>
            </a:r>
            <a:r>
              <a:rPr lang="en-US" b="1" dirty="0" err="1">
                <a:solidFill>
                  <a:prstClr val="white"/>
                </a:solidFill>
                <a:latin typeface="Times New Roman" panose="02020603050405020304" pitchFamily="18" charset="0"/>
                <a:cs typeface="Times New Roman" panose="02020603050405020304" pitchFamily="18" charset="0"/>
              </a:rPr>
              <a:t>tính</a:t>
            </a:r>
            <a:r>
              <a:rPr lang="en-US" b="1" dirty="0">
                <a:solidFill>
                  <a:prstClr val="white"/>
                </a:solidFill>
                <a:latin typeface="Times New Roman" panose="02020603050405020304" pitchFamily="18" charset="0"/>
                <a:cs typeface="Times New Roman" panose="02020603050405020304" pitchFamily="18" charset="0"/>
              </a:rPr>
              <a:t>?</a:t>
            </a:r>
            <a:endParaRPr lang="en-US" dirty="0">
              <a:solidFill>
                <a:prstClr val="white"/>
              </a:solidFill>
            </a:endParaRPr>
          </a:p>
        </p:txBody>
      </p:sp>
      <p:sp>
        <p:nvSpPr>
          <p:cNvPr id="6" name="TextBox 5"/>
          <p:cNvSpPr txBox="1">
            <a:spLocks noChangeArrowheads="1"/>
          </p:cNvSpPr>
          <p:nvPr/>
        </p:nvSpPr>
        <p:spPr bwMode="auto">
          <a:xfrm>
            <a:off x="242888" y="2460631"/>
            <a:ext cx="8640762" cy="2062038"/>
          </a:xfrm>
          <a:prstGeom prst="rect">
            <a:avLst/>
          </a:prstGeom>
          <a:ln/>
        </p:spPr>
        <p:style>
          <a:lnRef idx="1">
            <a:schemeClr val="accent2"/>
          </a:lnRef>
          <a:fillRef idx="2">
            <a:schemeClr val="accent2"/>
          </a:fillRef>
          <a:effectRef idx="1">
            <a:schemeClr val="accent2"/>
          </a:effectRef>
          <a:fontRef idx="minor">
            <a:schemeClr val="dk1"/>
          </a:fontRef>
        </p:style>
        <p:txBody>
          <a:bodyPr lIns="91370" tIns="45688" rIns="91370" bIns="45688">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just" defTabSz="914036" fontAlgn="base">
              <a:spcBef>
                <a:spcPct val="0"/>
              </a:spcBef>
              <a:spcAft>
                <a:spcPct val="0"/>
              </a:spcAft>
              <a:defRPr/>
            </a:pPr>
            <a:r>
              <a:rPr lang="vi-VN" sz="3200" dirty="0">
                <a:solidFill>
                  <a:prstClr val="black"/>
                </a:solidFill>
                <a:latin typeface="Times New Roman" panose="02020603050405020304" pitchFamily="18" charset="0"/>
                <a:cs typeface="Times New Roman" panose="02020603050405020304" pitchFamily="18" charset="0"/>
              </a:rPr>
              <a:t>2. Bên cạnh các từ nói trên, người Việt Nam còn dùng nhiều danh từ chỉ người làm đại từ xưng hô để thể hiện rõ thứ bậc, tuổi tác, giới tính: </a:t>
            </a:r>
            <a:r>
              <a:rPr lang="vi-VN" sz="3200" b="1" i="1" dirty="0">
                <a:solidFill>
                  <a:prstClr val="black"/>
                </a:solidFill>
                <a:latin typeface="Times New Roman" panose="02020603050405020304" pitchFamily="18" charset="0"/>
                <a:cs typeface="Times New Roman" panose="02020603050405020304" pitchFamily="18" charset="0"/>
              </a:rPr>
              <a:t>ông, bà, anh, chị,</a:t>
            </a:r>
            <a:r>
              <a:rPr lang="vi-VN" sz="3200" i="1" dirty="0">
                <a:solidFill>
                  <a:prstClr val="black"/>
                </a:solidFill>
                <a:latin typeface="Times New Roman" panose="02020603050405020304" pitchFamily="18" charset="0"/>
                <a:cs typeface="Times New Roman" panose="02020603050405020304" pitchFamily="18" charset="0"/>
              </a:rPr>
              <a:t> </a:t>
            </a:r>
            <a:r>
              <a:rPr lang="vi-VN" sz="3200" b="1" i="1" dirty="0">
                <a:solidFill>
                  <a:prstClr val="black"/>
                </a:solidFill>
                <a:latin typeface="Times New Roman" panose="02020603050405020304" pitchFamily="18" charset="0"/>
                <a:cs typeface="Times New Roman" panose="02020603050405020304" pitchFamily="18" charset="0"/>
              </a:rPr>
              <a:t>em, cháu, thầy, bạn,…</a:t>
            </a:r>
            <a:endParaRPr lang="vi-VN" sz="3200" i="1" dirty="0">
              <a:solidFill>
                <a:prstClr val="black"/>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1016000" y="5202240"/>
            <a:ext cx="7145338" cy="523156"/>
          </a:xfrm>
          <a:prstGeom prst="rect">
            <a:avLst/>
          </a:prstGeom>
          <a:ln/>
        </p:spPr>
        <p:style>
          <a:lnRef idx="1">
            <a:schemeClr val="accent1"/>
          </a:lnRef>
          <a:fillRef idx="2">
            <a:schemeClr val="accent1"/>
          </a:fillRef>
          <a:effectRef idx="1">
            <a:schemeClr val="accent1"/>
          </a:effectRef>
          <a:fontRef idx="minor">
            <a:schemeClr val="dk1"/>
          </a:fontRef>
        </p:style>
        <p:txBody>
          <a:bodyPr lIns="91370" tIns="45688" rIns="91370" bIns="45688">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defTabSz="914036" fontAlgn="base">
              <a:spcBef>
                <a:spcPct val="0"/>
              </a:spcBef>
              <a:spcAft>
                <a:spcPct val="0"/>
              </a:spcAft>
              <a:defRPr/>
            </a:pPr>
            <a:r>
              <a:rPr lang="en-US" b="1" dirty="0">
                <a:solidFill>
                  <a:prstClr val="white"/>
                </a:solidFill>
                <a:latin typeface="Times New Roman" panose="02020603050405020304" pitchFamily="18" charset="0"/>
                <a:cs typeface="Times New Roman" panose="02020603050405020304" pitchFamily="18" charset="0"/>
              </a:rPr>
              <a:t>Khi xưng hô cần có thái độ như thế nào?</a:t>
            </a:r>
          </a:p>
        </p:txBody>
      </p:sp>
      <p:sp>
        <p:nvSpPr>
          <p:cNvPr id="8" name="Rectangle 7"/>
          <p:cNvSpPr>
            <a:spLocks noChangeArrowheads="1"/>
          </p:cNvSpPr>
          <p:nvPr/>
        </p:nvSpPr>
        <p:spPr bwMode="auto">
          <a:xfrm>
            <a:off x="268288" y="4767266"/>
            <a:ext cx="8640762" cy="1569596"/>
          </a:xfrm>
          <a:prstGeom prst="rect">
            <a:avLst/>
          </a:prstGeom>
          <a:ln/>
        </p:spPr>
        <p:style>
          <a:lnRef idx="1">
            <a:schemeClr val="accent6"/>
          </a:lnRef>
          <a:fillRef idx="2">
            <a:schemeClr val="accent6"/>
          </a:fillRef>
          <a:effectRef idx="1">
            <a:schemeClr val="accent6"/>
          </a:effectRef>
          <a:fontRef idx="minor">
            <a:schemeClr val="dk1"/>
          </a:fontRef>
        </p:style>
        <p:txBody>
          <a:bodyPr lIns="91370" tIns="45688" rIns="91370" bIns="45688">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just" defTabSz="914036" fontAlgn="base">
              <a:spcBef>
                <a:spcPct val="0"/>
              </a:spcBef>
              <a:spcAft>
                <a:spcPct val="0"/>
              </a:spcAft>
              <a:defRPr/>
            </a:pPr>
            <a:r>
              <a:rPr lang="vi-VN" sz="3200" dirty="0">
                <a:solidFill>
                  <a:prstClr val="black"/>
                </a:solidFill>
                <a:latin typeface="Times New Roman" panose="02020603050405020304" pitchFamily="18" charset="0"/>
                <a:cs typeface="Times New Roman" panose="02020603050405020304" pitchFamily="18" charset="0"/>
              </a:rPr>
              <a:t>3. Khi xưng hô, cần chú ý chọn từ cho lịch sự, thể hiện đúng mối quan hệ giữa mình với người nghe và người được nhắc tới.</a:t>
            </a:r>
          </a:p>
        </p:txBody>
      </p:sp>
      <p:sp>
        <p:nvSpPr>
          <p:cNvPr id="3" name="Rectangle 2"/>
          <p:cNvSpPr/>
          <p:nvPr/>
        </p:nvSpPr>
        <p:spPr>
          <a:xfrm>
            <a:off x="3074989" y="34928"/>
            <a:ext cx="2917825" cy="4222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70" tIns="45688" rIns="91370" bIns="45688" anchor="ctr"/>
          <a:lstStyle/>
          <a:p>
            <a:pPr algn="ctr" defTabSz="914036" eaLnBrk="0" fontAlgn="base" hangingPunct="0">
              <a:spcBef>
                <a:spcPct val="0"/>
              </a:spcBef>
              <a:spcAft>
                <a:spcPct val="0"/>
              </a:spcAft>
              <a:defRPr/>
            </a:pPr>
            <a:r>
              <a:rPr lang="en-US" sz="3600" b="1" dirty="0">
                <a:solidFill>
                  <a:srgbClr val="FF0000"/>
                </a:solidFill>
                <a:latin typeface="Times New Roman" panose="02020603050405020304" pitchFamily="18" charset="0"/>
                <a:cs typeface="Times New Roman" panose="02020603050405020304" pitchFamily="18" charset="0"/>
              </a:rPr>
              <a:t>II - </a:t>
            </a:r>
            <a:r>
              <a:rPr lang="en-US" sz="3600" b="1" dirty="0" err="1">
                <a:solidFill>
                  <a:srgbClr val="FF0000"/>
                </a:solidFill>
                <a:latin typeface="Times New Roman" panose="02020603050405020304" pitchFamily="18" charset="0"/>
                <a:cs typeface="Times New Roman" panose="02020603050405020304" pitchFamily="18" charset="0"/>
              </a:rPr>
              <a:t>Ghi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nhớ</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755036"/>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wipe(left)">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xit" presetSubtype="10" fill="hold" grpId="1" nodeType="clickEffect">
                                  <p:stCondLst>
                                    <p:cond delay="0"/>
                                  </p:stCondLst>
                                  <p:childTnLst>
                                    <p:animEffect transition="out" filter="randombar(horizontal)">
                                      <p:cBhvr>
                                        <p:cTn id="11" dur="500"/>
                                        <p:tgtEl>
                                          <p:spTgt spid="30722"/>
                                        </p:tgtEl>
                                      </p:cBhvr>
                                    </p:animEffect>
                                    <p:set>
                                      <p:cBhvr>
                                        <p:cTn id="12" dur="1" fill="hold">
                                          <p:stCondLst>
                                            <p:cond delay="499"/>
                                          </p:stCondLst>
                                        </p:cTn>
                                        <p:tgtEl>
                                          <p:spTgt spid="30722"/>
                                        </p:tgtEl>
                                        <p:attrNameLst>
                                          <p:attrName>style.visibility</p:attrName>
                                        </p:attrNameLst>
                                      </p:cBhvr>
                                      <p:to>
                                        <p:strVal val="hidden"/>
                                      </p:to>
                                    </p:set>
                                  </p:childTnLst>
                                </p:cTn>
                              </p:par>
                              <p:par>
                                <p:cTn id="13" presetID="2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4" presetClass="exit" presetSubtype="10" fill="hold" grpId="1" nodeType="clickEffect">
                                  <p:stCondLst>
                                    <p:cond delay="0"/>
                                  </p:stCondLst>
                                  <p:childTnLst>
                                    <p:animEffect transition="out" filter="randombar(horizontal)">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par>
                                <p:cTn id="31" presetID="22" presetClass="entr" presetSubtype="8"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4" presetClass="exit" presetSubtype="10" fill="hold" grpId="1" nodeType="clickEffect">
                                  <p:stCondLst>
                                    <p:cond delay="0"/>
                                  </p:stCondLst>
                                  <p:childTnLst>
                                    <p:animEffect transition="out" filter="randombar(horizontal)">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par>
                                <p:cTn id="39" presetID="22" presetClass="entr" presetSubtype="8"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par>
                          <p:cTn id="42" fill="hold" nodeType="withGroup">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30722" grpId="1" animBg="1"/>
      <p:bldP spid="4" grpId="0" animBg="1"/>
      <p:bldP spid="5" grpId="0" animBg="1"/>
      <p:bldP spid="5" grpId="1" animBg="1"/>
      <p:bldP spid="6" grpId="0" animBg="1"/>
      <p:bldP spid="7" grpId="0" animBg="1"/>
      <p:bldP spid="7" grpId="1" animBg="1"/>
      <p:bldP spid="8"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Text Box 18"/>
          <p:cNvSpPr txBox="1">
            <a:spLocks noChangeArrowheads="1"/>
          </p:cNvSpPr>
          <p:nvPr/>
        </p:nvSpPr>
        <p:spPr bwMode="auto">
          <a:xfrm>
            <a:off x="228600" y="2819405"/>
            <a:ext cx="4191000" cy="3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eaLnBrk="0" fontAlgn="base" hangingPunct="0">
              <a:spcBef>
                <a:spcPct val="50000"/>
              </a:spcBef>
              <a:spcAft>
                <a:spcPct val="0"/>
              </a:spcAft>
            </a:pPr>
            <a:endParaRPr lang="vi-VN" sz="1800">
              <a:solidFill>
                <a:srgbClr val="3333FF"/>
              </a:solidFill>
              <a:latin typeface="Tahoma" pitchFamily="34" charset="0"/>
              <a:cs typeface="Arial" pitchFamily="34" charset="0"/>
            </a:endParaRPr>
          </a:p>
        </p:txBody>
      </p:sp>
      <p:sp>
        <p:nvSpPr>
          <p:cNvPr id="118787" name="Text Box 19"/>
          <p:cNvSpPr txBox="1">
            <a:spLocks noChangeArrowheads="1"/>
          </p:cNvSpPr>
          <p:nvPr/>
        </p:nvSpPr>
        <p:spPr bwMode="auto">
          <a:xfrm>
            <a:off x="609600" y="3810003"/>
            <a:ext cx="3352800" cy="3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eaLnBrk="0" fontAlgn="base" hangingPunct="0">
              <a:spcBef>
                <a:spcPct val="50000"/>
              </a:spcBef>
              <a:spcAft>
                <a:spcPct val="0"/>
              </a:spcAft>
            </a:pPr>
            <a:endParaRPr lang="vi-VN" sz="1800">
              <a:solidFill>
                <a:srgbClr val="3333FF"/>
              </a:solidFill>
              <a:latin typeface="Tahoma" pitchFamily="34" charset="0"/>
              <a:cs typeface="Arial" pitchFamily="34" charset="0"/>
            </a:endParaRPr>
          </a:p>
        </p:txBody>
      </p:sp>
      <p:sp>
        <p:nvSpPr>
          <p:cNvPr id="581635" name="Text Box 3"/>
          <p:cNvSpPr txBox="1">
            <a:spLocks noChangeArrowheads="1"/>
          </p:cNvSpPr>
          <p:nvPr/>
        </p:nvSpPr>
        <p:spPr bwMode="auto">
          <a:xfrm>
            <a:off x="1" y="-26981"/>
            <a:ext cx="3381375" cy="58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eaLnBrk="0" fontAlgn="base" hangingPunct="0">
              <a:spcBef>
                <a:spcPct val="50000"/>
              </a:spcBef>
              <a:spcAft>
                <a:spcPct val="0"/>
              </a:spcAft>
            </a:pPr>
            <a:r>
              <a:rPr lang="en-US" sz="2000" b="1" dirty="0">
                <a:solidFill>
                  <a:srgbClr val="FF000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III – Luyện tập</a:t>
            </a:r>
          </a:p>
        </p:txBody>
      </p:sp>
      <p:sp>
        <p:nvSpPr>
          <p:cNvPr id="118789" name="Text Box 24"/>
          <p:cNvSpPr txBox="1">
            <a:spLocks noChangeArrowheads="1"/>
          </p:cNvSpPr>
          <p:nvPr/>
        </p:nvSpPr>
        <p:spPr bwMode="auto">
          <a:xfrm>
            <a:off x="11" y="2095508"/>
            <a:ext cx="8882063" cy="3970253"/>
          </a:xfrm>
          <a:prstGeom prst="rect">
            <a:avLst/>
          </a:prstGeom>
          <a:solidFill>
            <a:srgbClr val="FFCCFF">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eaLnBrk="0" fontAlgn="base" hangingPunct="0">
              <a:spcBef>
                <a:spcPct val="0"/>
              </a:spcBef>
              <a:spcAft>
                <a:spcPct val="0"/>
              </a:spcAft>
            </a:pPr>
            <a:r>
              <a:rPr lang="vi-VN" dirty="0">
                <a:solidFill>
                  <a:prstClr val="black"/>
                </a:solidFill>
                <a:latin typeface="Times New Roman" pitchFamily="18" charset="0"/>
                <a:cs typeface="Times New Roman" pitchFamily="18" charset="0"/>
              </a:rPr>
              <a:t>Trời mùa thu mát mẻ. Trên bờ sông, một con rùa đang cố sức tập chạy. Một con thỏ thấy thế liền mỉa mai:</a:t>
            </a:r>
          </a:p>
          <a:p>
            <a:pPr defTabSz="914036" eaLnBrk="0" fontAlgn="base" hangingPunct="0">
              <a:spcBef>
                <a:spcPct val="0"/>
              </a:spcBef>
              <a:spcAft>
                <a:spcPct val="0"/>
              </a:spcAft>
            </a:pPr>
            <a:r>
              <a:rPr lang="vi-VN" dirty="0">
                <a:solidFill>
                  <a:prstClr val="black"/>
                </a:solidFill>
                <a:latin typeface="Times New Roman" pitchFamily="18" charset="0"/>
                <a:cs typeface="Times New Roman" pitchFamily="18" charset="0"/>
              </a:rPr>
              <a:t>     - Đã gọi là chậm như rùa mà cũng đòi tập chạy à!</a:t>
            </a:r>
          </a:p>
          <a:p>
            <a:pPr defTabSz="914036" eaLnBrk="0" fontAlgn="base" hangingPunct="0">
              <a:spcBef>
                <a:spcPct val="0"/>
              </a:spcBef>
              <a:spcAft>
                <a:spcPct val="0"/>
              </a:spcAft>
            </a:pPr>
            <a:r>
              <a:rPr lang="en-US" dirty="0">
                <a:solidFill>
                  <a:prstClr val="black"/>
                </a:solidFill>
                <a:latin typeface="Times New Roman" pitchFamily="18" charset="0"/>
                <a:cs typeface="Times New Roman" pitchFamily="18" charset="0"/>
              </a:rPr>
              <a:t>     </a:t>
            </a:r>
            <a:r>
              <a:rPr lang="vi-VN" dirty="0">
                <a:solidFill>
                  <a:prstClr val="black"/>
                </a:solidFill>
                <a:latin typeface="Times New Roman" pitchFamily="18" charset="0"/>
                <a:cs typeface="Times New Roman" pitchFamily="18" charset="0"/>
              </a:rPr>
              <a:t>Rùa đáp:  </a:t>
            </a:r>
          </a:p>
          <a:p>
            <a:pPr defTabSz="914036" eaLnBrk="0" fontAlgn="base" hangingPunct="0">
              <a:spcBef>
                <a:spcPct val="0"/>
              </a:spcBef>
              <a:spcAft>
                <a:spcPct val="0"/>
              </a:spcAft>
            </a:pPr>
            <a:r>
              <a:rPr lang="vi-VN" dirty="0">
                <a:solidFill>
                  <a:prstClr val="black"/>
                </a:solidFill>
                <a:latin typeface="Times New Roman" pitchFamily="18" charset="0"/>
                <a:cs typeface="Times New Roman" pitchFamily="18" charset="0"/>
              </a:rPr>
              <a:t>     - Anh đừng giễu tôi!   Anh với tôi thử chạy thi coi ai hơn!</a:t>
            </a:r>
          </a:p>
          <a:p>
            <a:pPr defTabSz="914036" eaLnBrk="0" fontAlgn="base" hangingPunct="0">
              <a:spcBef>
                <a:spcPct val="0"/>
              </a:spcBef>
              <a:spcAft>
                <a:spcPct val="0"/>
              </a:spcAft>
            </a:pPr>
            <a:r>
              <a:rPr lang="en-US" dirty="0">
                <a:solidFill>
                  <a:prstClr val="black"/>
                </a:solidFill>
                <a:latin typeface="Times New Roman" pitchFamily="18" charset="0"/>
                <a:cs typeface="Times New Roman" pitchFamily="18" charset="0"/>
              </a:rPr>
              <a:t>     Thỏ ngạc nhiên:</a:t>
            </a:r>
          </a:p>
          <a:p>
            <a:pPr defTabSz="914036" eaLnBrk="0" fontAlgn="base" hangingPunct="0">
              <a:spcBef>
                <a:spcPct val="0"/>
              </a:spcBef>
              <a:spcAft>
                <a:spcPct val="0"/>
              </a:spcAft>
            </a:pPr>
            <a:r>
              <a:rPr lang="vi-VN" dirty="0">
                <a:solidFill>
                  <a:prstClr val="black"/>
                </a:solidFill>
                <a:latin typeface="Times New Roman" pitchFamily="18" charset="0"/>
                <a:cs typeface="Times New Roman" pitchFamily="18" charset="0"/>
              </a:rPr>
              <a:t>     - Rùa mà dám chạy thi với thỏ sao? Ta chấp chú em một nửa </a:t>
            </a:r>
            <a:r>
              <a:rPr lang="en-US" dirty="0">
                <a:solidFill>
                  <a:prstClr val="black"/>
                </a:solidFill>
                <a:latin typeface="Times New Roman" pitchFamily="18" charset="0"/>
                <a:cs typeface="Times New Roman" pitchFamily="18" charset="0"/>
              </a:rPr>
              <a:t>đ</a:t>
            </a:r>
            <a:r>
              <a:rPr lang="vi-VN" dirty="0">
                <a:solidFill>
                  <a:prstClr val="black"/>
                </a:solidFill>
                <a:latin typeface="Times New Roman" pitchFamily="18" charset="0"/>
                <a:cs typeface="Times New Roman" pitchFamily="18" charset="0"/>
              </a:rPr>
              <a:t>ường đó.</a:t>
            </a:r>
            <a:endParaRPr lang="en-US" dirty="0">
              <a:solidFill>
                <a:prstClr val="black"/>
              </a:solidFill>
              <a:latin typeface="Times New Roman" pitchFamily="18" charset="0"/>
              <a:cs typeface="Times New Roman" pitchFamily="18" charset="0"/>
            </a:endParaRPr>
          </a:p>
          <a:p>
            <a:pPr algn="r" defTabSz="914036" eaLnBrk="0" fontAlgn="base" hangingPunct="0">
              <a:spcBef>
                <a:spcPct val="0"/>
              </a:spcBef>
              <a:spcAft>
                <a:spcPct val="0"/>
              </a:spcAft>
            </a:pPr>
            <a:r>
              <a:rPr lang="en-US" dirty="0">
                <a:solidFill>
                  <a:prstClr val="black"/>
                </a:solidFill>
                <a:latin typeface="Times New Roman" pitchFamily="18" charset="0"/>
                <a:cs typeface="Times New Roman" pitchFamily="18" charset="0"/>
              </a:rPr>
              <a:t>Theo La Phông-ten</a:t>
            </a:r>
            <a:endParaRPr lang="vi-VN" dirty="0">
              <a:solidFill>
                <a:prstClr val="black"/>
              </a:solidFill>
              <a:latin typeface="Times New Roman" pitchFamily="18" charset="0"/>
              <a:cs typeface="Times New Roman" pitchFamily="18" charset="0"/>
            </a:endParaRPr>
          </a:p>
        </p:txBody>
      </p:sp>
      <p:sp>
        <p:nvSpPr>
          <p:cNvPr id="118790" name="Text Box 26"/>
          <p:cNvSpPr txBox="1">
            <a:spLocks noChangeArrowheads="1"/>
          </p:cNvSpPr>
          <p:nvPr/>
        </p:nvSpPr>
        <p:spPr bwMode="auto">
          <a:xfrm>
            <a:off x="228601" y="555626"/>
            <a:ext cx="8797925" cy="1384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just" defTabSz="914036" fontAlgn="base">
              <a:spcBef>
                <a:spcPct val="0"/>
              </a:spcBef>
              <a:spcAft>
                <a:spcPct val="0"/>
              </a:spcAft>
            </a:pPr>
            <a:r>
              <a:rPr lang="en-US" b="1" dirty="0">
                <a:solidFill>
                  <a:srgbClr val="0000FF"/>
                </a:solidFill>
                <a:latin typeface="Times New Roman" pitchFamily="18" charset="0"/>
                <a:cs typeface="Times New Roman" pitchFamily="18" charset="0"/>
              </a:rPr>
              <a:t>             </a:t>
            </a:r>
            <a:r>
              <a:rPr lang="en-US" b="1" u="sng" dirty="0">
                <a:solidFill>
                  <a:srgbClr val="0000FF"/>
                </a:solidFill>
                <a:latin typeface="Times New Roman" pitchFamily="18" charset="0"/>
                <a:cs typeface="Times New Roman" pitchFamily="18" charset="0"/>
              </a:rPr>
              <a:t>Bài 1:</a:t>
            </a:r>
            <a:r>
              <a:rPr lang="en-US" b="1" dirty="0">
                <a:solidFill>
                  <a:srgbClr val="0000FF"/>
                </a:solidFill>
                <a:latin typeface="Times New Roman" pitchFamily="18" charset="0"/>
                <a:cs typeface="Times New Roman" pitchFamily="18" charset="0"/>
              </a:rPr>
              <a:t>  Tìm các đại từ xưng hô và nhận xét về </a:t>
            </a:r>
          </a:p>
          <a:p>
            <a:pPr algn="just" defTabSz="914036" fontAlgn="base">
              <a:spcBef>
                <a:spcPct val="0"/>
              </a:spcBef>
              <a:spcAft>
                <a:spcPct val="0"/>
              </a:spcAft>
            </a:pPr>
            <a:r>
              <a:rPr lang="en-US" b="1" dirty="0">
                <a:solidFill>
                  <a:srgbClr val="0000FF"/>
                </a:solidFill>
                <a:latin typeface="Times New Roman" pitchFamily="18" charset="0"/>
                <a:cs typeface="Times New Roman" pitchFamily="18" charset="0"/>
              </a:rPr>
              <a:t>thái độ, tình cảm của nhân vật khi dùng mỗi đại từ trong đoạn văn sau:</a:t>
            </a:r>
          </a:p>
        </p:txBody>
      </p:sp>
      <p:sp>
        <p:nvSpPr>
          <p:cNvPr id="581652" name="Line 20"/>
          <p:cNvSpPr>
            <a:spLocks noChangeShapeType="1"/>
          </p:cNvSpPr>
          <p:nvPr/>
        </p:nvSpPr>
        <p:spPr bwMode="auto">
          <a:xfrm>
            <a:off x="3911611" y="1009650"/>
            <a:ext cx="215741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3" name="Line 20"/>
          <p:cNvSpPr>
            <a:spLocks noChangeShapeType="1"/>
          </p:cNvSpPr>
          <p:nvPr/>
        </p:nvSpPr>
        <p:spPr bwMode="auto">
          <a:xfrm>
            <a:off x="769939" y="4235450"/>
            <a:ext cx="5365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4" name="Line 20"/>
          <p:cNvSpPr>
            <a:spLocks noChangeShapeType="1"/>
          </p:cNvSpPr>
          <p:nvPr/>
        </p:nvSpPr>
        <p:spPr bwMode="auto">
          <a:xfrm>
            <a:off x="2908301" y="4252913"/>
            <a:ext cx="4730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5" name="Line 20"/>
          <p:cNvSpPr>
            <a:spLocks noChangeShapeType="1"/>
          </p:cNvSpPr>
          <p:nvPr/>
        </p:nvSpPr>
        <p:spPr bwMode="auto">
          <a:xfrm>
            <a:off x="5688013" y="5080000"/>
            <a:ext cx="3048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6" name="Line 20"/>
          <p:cNvSpPr>
            <a:spLocks noChangeShapeType="1"/>
          </p:cNvSpPr>
          <p:nvPr/>
        </p:nvSpPr>
        <p:spPr bwMode="auto">
          <a:xfrm flipV="1">
            <a:off x="3695711" y="4252913"/>
            <a:ext cx="608013" cy="127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7" name="Line 20"/>
          <p:cNvSpPr>
            <a:spLocks noChangeShapeType="1"/>
          </p:cNvSpPr>
          <p:nvPr/>
        </p:nvSpPr>
        <p:spPr bwMode="auto">
          <a:xfrm flipV="1">
            <a:off x="6877050" y="5113338"/>
            <a:ext cx="99853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13" name="Line 20"/>
          <p:cNvSpPr>
            <a:spLocks noChangeShapeType="1"/>
          </p:cNvSpPr>
          <p:nvPr/>
        </p:nvSpPr>
        <p:spPr bwMode="auto">
          <a:xfrm>
            <a:off x="4959350" y="4235450"/>
            <a:ext cx="3048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19" name="Line 20"/>
          <p:cNvSpPr>
            <a:spLocks noChangeShapeType="1"/>
          </p:cNvSpPr>
          <p:nvPr/>
        </p:nvSpPr>
        <p:spPr bwMode="auto">
          <a:xfrm>
            <a:off x="331789" y="1431925"/>
            <a:ext cx="5083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Tree>
    <p:extLst>
      <p:ext uri="{BB962C8B-B14F-4D97-AF65-F5344CB8AC3E}">
        <p14:creationId xmlns:p14="http://schemas.microsoft.com/office/powerpoint/2010/main" val="755272040"/>
      </p:ext>
    </p:extLst>
  </p:cSld>
  <p:clrMapOvr>
    <a:masterClrMapping/>
  </p:clrMapOvr>
  <p:transition spd="slow">
    <p:wipe/>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81635"/>
                                        </p:tgtEl>
                                        <p:attrNameLst>
                                          <p:attrName>style.visibility</p:attrName>
                                        </p:attrNameLst>
                                      </p:cBhvr>
                                      <p:to>
                                        <p:strVal val="visible"/>
                                      </p:to>
                                    </p:set>
                                    <p:animEffect transition="in" filter="box(in)">
                                      <p:cBhvr>
                                        <p:cTn id="7" dur="500"/>
                                        <p:tgtEl>
                                          <p:spTgt spid="5816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81652"/>
                                        </p:tgtEl>
                                        <p:attrNameLst>
                                          <p:attrName>style.visibility</p:attrName>
                                        </p:attrNameLst>
                                      </p:cBhvr>
                                      <p:to>
                                        <p:strVal val="visible"/>
                                      </p:to>
                                    </p:set>
                                    <p:anim calcmode="lin" valueType="num">
                                      <p:cBhvr>
                                        <p:cTn id="12" dur="500" fill="hold"/>
                                        <p:tgtEl>
                                          <p:spTgt spid="581652"/>
                                        </p:tgtEl>
                                        <p:attrNameLst>
                                          <p:attrName>ppt_w</p:attrName>
                                        </p:attrNameLst>
                                      </p:cBhvr>
                                      <p:tavLst>
                                        <p:tav tm="0">
                                          <p:val>
                                            <p:fltVal val="0"/>
                                          </p:val>
                                        </p:tav>
                                        <p:tav tm="100000">
                                          <p:val>
                                            <p:strVal val="#ppt_w"/>
                                          </p:val>
                                        </p:tav>
                                      </p:tavLst>
                                    </p:anim>
                                    <p:anim calcmode="lin" valueType="num">
                                      <p:cBhvr>
                                        <p:cTn id="13" dur="500" fill="hold"/>
                                        <p:tgtEl>
                                          <p:spTgt spid="581652"/>
                                        </p:tgtEl>
                                        <p:attrNameLst>
                                          <p:attrName>ppt_h</p:attrName>
                                        </p:attrNameLst>
                                      </p:cBhvr>
                                      <p:tavLst>
                                        <p:tav tm="0">
                                          <p:val>
                                            <p:fltVal val="0"/>
                                          </p:val>
                                        </p:tav>
                                        <p:tav tm="100000">
                                          <p:val>
                                            <p:strVal val="#ppt_h"/>
                                          </p:val>
                                        </p:tav>
                                      </p:tavLst>
                                    </p:anim>
                                    <p:animEffect transition="in" filter="fade">
                                      <p:cBhvr>
                                        <p:cTn id="14" dur="500"/>
                                        <p:tgtEl>
                                          <p:spTgt spid="58165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par>
                                <p:cTn id="29" presetID="53"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par>
                                <p:cTn id="34" presetID="53" presetClass="entr" presetSubtype="0"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fltVal val="0"/>
                                          </p:val>
                                        </p:tav>
                                        <p:tav tm="100000">
                                          <p:val>
                                            <p:strVal val="#ppt_w"/>
                                          </p:val>
                                        </p:tav>
                                      </p:tavLst>
                                    </p:anim>
                                    <p:anim calcmode="lin" valueType="num">
                                      <p:cBhvr>
                                        <p:cTn id="37" dur="500" fill="hold"/>
                                        <p:tgtEl>
                                          <p:spTgt spid="5"/>
                                        </p:tgtEl>
                                        <p:attrNameLst>
                                          <p:attrName>ppt_h</p:attrName>
                                        </p:attrNameLst>
                                      </p:cBhvr>
                                      <p:tavLst>
                                        <p:tav tm="0">
                                          <p:val>
                                            <p:fltVal val="0"/>
                                          </p:val>
                                        </p:tav>
                                        <p:tav tm="100000">
                                          <p:val>
                                            <p:strVal val="#ppt_h"/>
                                          </p:val>
                                        </p:tav>
                                      </p:tavLst>
                                    </p:anim>
                                    <p:animEffect transition="in" filter="fade">
                                      <p:cBhvr>
                                        <p:cTn id="38" dur="500"/>
                                        <p:tgtEl>
                                          <p:spTgt spid="5"/>
                                        </p:tgtEl>
                                      </p:cBhvr>
                                    </p:animEffect>
                                  </p:childTnLst>
                                </p:cTn>
                              </p:par>
                              <p:par>
                                <p:cTn id="39" presetID="53"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fill="hold"/>
                                        <p:tgtEl>
                                          <p:spTgt spid="6"/>
                                        </p:tgtEl>
                                        <p:attrNameLst>
                                          <p:attrName>ppt_w</p:attrName>
                                        </p:attrNameLst>
                                      </p:cBhvr>
                                      <p:tavLst>
                                        <p:tav tm="0">
                                          <p:val>
                                            <p:fltVal val="0"/>
                                          </p:val>
                                        </p:tav>
                                        <p:tav tm="100000">
                                          <p:val>
                                            <p:strVal val="#ppt_w"/>
                                          </p:val>
                                        </p:tav>
                                      </p:tavLst>
                                    </p:anim>
                                    <p:anim calcmode="lin" valueType="num">
                                      <p:cBhvr>
                                        <p:cTn id="42" dur="500" fill="hold"/>
                                        <p:tgtEl>
                                          <p:spTgt spid="6"/>
                                        </p:tgtEl>
                                        <p:attrNameLst>
                                          <p:attrName>ppt_h</p:attrName>
                                        </p:attrNameLst>
                                      </p:cBhvr>
                                      <p:tavLst>
                                        <p:tav tm="0">
                                          <p:val>
                                            <p:fltVal val="0"/>
                                          </p:val>
                                        </p:tav>
                                        <p:tav tm="100000">
                                          <p:val>
                                            <p:strVal val="#ppt_h"/>
                                          </p:val>
                                        </p:tav>
                                      </p:tavLst>
                                    </p:anim>
                                    <p:animEffect transition="in" filter="fade">
                                      <p:cBhvr>
                                        <p:cTn id="43" dur="500"/>
                                        <p:tgtEl>
                                          <p:spTgt spid="6"/>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par>
                                <p:cTn id="49" presetID="53"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5" grpId="0"/>
      <p:bldP spid="581652" grpId="0" animBg="1"/>
      <p:bldP spid="3" grpId="0" animBg="1"/>
      <p:bldP spid="4" grpId="0" animBg="1"/>
      <p:bldP spid="5" grpId="0" animBg="1"/>
      <p:bldP spid="6" grpId="0" animBg="1"/>
      <p:bldP spid="7" grpId="0" animBg="1"/>
      <p:bldP spid="13" grpId="0" animBg="1"/>
      <p:bldP spid="19" grpId="0" animBg="1"/>
    </p:bldLst>
  </p:timing>
</p:sld>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TotalTime>
  <Words>1628</Words>
  <Application>Microsoft Office PowerPoint</Application>
  <PresentationFormat>On-screen Show (4:3)</PresentationFormat>
  <Paragraphs>144</Paragraphs>
  <Slides>14</Slides>
  <Notes>1</Notes>
  <HiddenSlides>0</HiddenSlides>
  <MMClips>1</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14</vt:i4>
      </vt:variant>
    </vt:vector>
  </HeadingPairs>
  <TitlesOfParts>
    <vt:vector size="25" baseType="lpstr">
      <vt:lpstr>.VnArial</vt:lpstr>
      <vt:lpstr>.VnTime</vt:lpstr>
      <vt:lpstr>Arial</vt:lpstr>
      <vt:lpstr>Calibri</vt:lpstr>
      <vt:lpstr>Calibri Light</vt:lpstr>
      <vt:lpstr>Tahoma</vt:lpstr>
      <vt:lpstr>Times New Roman</vt:lpstr>
      <vt:lpstr>Times New Roman (Headings)</vt:lpstr>
      <vt:lpstr>4_Default Design</vt:lpstr>
      <vt:lpstr>2_Office Theme</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Thao</cp:lastModifiedBy>
  <cp:revision>97</cp:revision>
  <cp:lastPrinted>2021-04-23T05:03:08Z</cp:lastPrinted>
  <dcterms:created xsi:type="dcterms:W3CDTF">2019-10-29T03:07:07Z</dcterms:created>
  <dcterms:modified xsi:type="dcterms:W3CDTF">2021-12-05T04:07:59Z</dcterms:modified>
</cp:coreProperties>
</file>